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77" r:id="rId3"/>
    <p:sldId id="258" r:id="rId4"/>
    <p:sldId id="259" r:id="rId5"/>
    <p:sldId id="278" r:id="rId6"/>
    <p:sldId id="279" r:id="rId7"/>
    <p:sldId id="280" r:id="rId8"/>
    <p:sldId id="261" r:id="rId9"/>
    <p:sldId id="274" r:id="rId10"/>
    <p:sldId id="275" r:id="rId11"/>
    <p:sldId id="262" r:id="rId12"/>
    <p:sldId id="272" r:id="rId13"/>
    <p:sldId id="276" r:id="rId14"/>
    <p:sldId id="264" r:id="rId15"/>
    <p:sldId id="281" r:id="rId16"/>
    <p:sldId id="282" r:id="rId17"/>
    <p:sldId id="265" r:id="rId18"/>
    <p:sldId id="284" r:id="rId19"/>
    <p:sldId id="266" r:id="rId20"/>
    <p:sldId id="267" r:id="rId21"/>
    <p:sldId id="268" r:id="rId22"/>
    <p:sldId id="269" r:id="rId23"/>
    <p:sldId id="270" r:id="rId24"/>
    <p:sldId id="283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57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05F3ED-62C9-4CB9-A28D-E73C288B5394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DF918E0C-E317-4DC0-AAC8-EC81F855F2CE}">
      <dgm:prSet/>
      <dgm:spPr/>
      <dgm:t>
        <a:bodyPr/>
        <a:lstStyle/>
        <a:p>
          <a:pPr rtl="0"/>
          <a:r>
            <a:rPr lang="id-ID"/>
            <a:t>Alat</a:t>
          </a:r>
        </a:p>
      </dgm:t>
    </dgm:pt>
    <dgm:pt modelId="{A8B2689C-75D6-41D4-A8F7-5D131543F124}" type="parTrans" cxnId="{2B3DB121-9043-4EEB-875F-1AC6DC85D6F3}">
      <dgm:prSet/>
      <dgm:spPr/>
      <dgm:t>
        <a:bodyPr/>
        <a:lstStyle/>
        <a:p>
          <a:endParaRPr lang="id-ID"/>
        </a:p>
      </dgm:t>
    </dgm:pt>
    <dgm:pt modelId="{93B81B81-CAC4-486A-AD0C-E0DC55B735AB}" type="sibTrans" cxnId="{2B3DB121-9043-4EEB-875F-1AC6DC85D6F3}">
      <dgm:prSet/>
      <dgm:spPr/>
      <dgm:t>
        <a:bodyPr/>
        <a:lstStyle/>
        <a:p>
          <a:endParaRPr lang="id-ID"/>
        </a:p>
      </dgm:t>
    </dgm:pt>
    <dgm:pt modelId="{7FD291C3-5F88-481A-A563-AC9157C7C35A}">
      <dgm:prSet/>
      <dgm:spPr/>
      <dgm:t>
        <a:bodyPr/>
        <a:lstStyle/>
        <a:p>
          <a:pPr rtl="0"/>
          <a:r>
            <a:rPr lang="id-ID"/>
            <a:t>Buret</a:t>
          </a:r>
        </a:p>
      </dgm:t>
    </dgm:pt>
    <dgm:pt modelId="{8C2E758F-9E99-4B6C-94CD-8A01C5BDEEBB}" type="parTrans" cxnId="{4730690F-6F29-48FF-882B-1BDFD2B73512}">
      <dgm:prSet/>
      <dgm:spPr/>
      <dgm:t>
        <a:bodyPr/>
        <a:lstStyle/>
        <a:p>
          <a:endParaRPr lang="id-ID"/>
        </a:p>
      </dgm:t>
    </dgm:pt>
    <dgm:pt modelId="{BA8C9298-41B8-4C77-ABA5-C674187D1B47}" type="sibTrans" cxnId="{4730690F-6F29-48FF-882B-1BDFD2B73512}">
      <dgm:prSet/>
      <dgm:spPr/>
      <dgm:t>
        <a:bodyPr/>
        <a:lstStyle/>
        <a:p>
          <a:endParaRPr lang="id-ID"/>
        </a:p>
      </dgm:t>
    </dgm:pt>
    <dgm:pt modelId="{77D2B284-CADB-42FD-BA32-CE5C50BE32D8}">
      <dgm:prSet/>
      <dgm:spPr/>
      <dgm:t>
        <a:bodyPr/>
        <a:lstStyle/>
        <a:p>
          <a:pPr rtl="0"/>
          <a:r>
            <a:rPr lang="id-ID"/>
            <a:t>Erlenmeyer</a:t>
          </a:r>
        </a:p>
      </dgm:t>
    </dgm:pt>
    <dgm:pt modelId="{7F7B5247-0DEF-4D8C-9FB2-6E85F7BD32E9}" type="parTrans" cxnId="{E37C2709-151F-4075-9AF0-D5F5DD42E363}">
      <dgm:prSet/>
      <dgm:spPr/>
      <dgm:t>
        <a:bodyPr/>
        <a:lstStyle/>
        <a:p>
          <a:endParaRPr lang="id-ID"/>
        </a:p>
      </dgm:t>
    </dgm:pt>
    <dgm:pt modelId="{C8C02B4C-BCA4-4E38-947E-8E6C5C4A0530}" type="sibTrans" cxnId="{E37C2709-151F-4075-9AF0-D5F5DD42E363}">
      <dgm:prSet/>
      <dgm:spPr/>
      <dgm:t>
        <a:bodyPr/>
        <a:lstStyle/>
        <a:p>
          <a:endParaRPr lang="id-ID"/>
        </a:p>
      </dgm:t>
    </dgm:pt>
    <dgm:pt modelId="{049244E1-F2F9-4E67-B356-F7C195E81627}">
      <dgm:prSet/>
      <dgm:spPr/>
      <dgm:t>
        <a:bodyPr/>
        <a:lstStyle/>
        <a:p>
          <a:pPr rtl="0"/>
          <a:r>
            <a:rPr lang="id-ID"/>
            <a:t>Klem</a:t>
          </a:r>
        </a:p>
      </dgm:t>
    </dgm:pt>
    <dgm:pt modelId="{050C4272-8225-479B-BB9F-25B95FF68583}" type="parTrans" cxnId="{42BD2F97-E1EF-4314-A71B-53B0F45D2634}">
      <dgm:prSet/>
      <dgm:spPr/>
      <dgm:t>
        <a:bodyPr/>
        <a:lstStyle/>
        <a:p>
          <a:endParaRPr lang="id-ID"/>
        </a:p>
      </dgm:t>
    </dgm:pt>
    <dgm:pt modelId="{9FAB7678-A24F-458D-A2EE-5C08B9D18D13}" type="sibTrans" cxnId="{42BD2F97-E1EF-4314-A71B-53B0F45D2634}">
      <dgm:prSet/>
      <dgm:spPr/>
      <dgm:t>
        <a:bodyPr/>
        <a:lstStyle/>
        <a:p>
          <a:endParaRPr lang="id-ID"/>
        </a:p>
      </dgm:t>
    </dgm:pt>
    <dgm:pt modelId="{18E4F366-39EC-4A15-BF7A-00D9E95387A7}">
      <dgm:prSet/>
      <dgm:spPr/>
      <dgm:t>
        <a:bodyPr/>
        <a:lstStyle/>
        <a:p>
          <a:pPr rtl="0"/>
          <a:r>
            <a:rPr lang="id-ID"/>
            <a:t>Statip</a:t>
          </a:r>
        </a:p>
      </dgm:t>
    </dgm:pt>
    <dgm:pt modelId="{A54A296E-8A4F-4408-B177-8D72091BCC3E}" type="parTrans" cxnId="{709AB2DB-1A7B-460E-8B6D-2566DC243FDC}">
      <dgm:prSet/>
      <dgm:spPr/>
      <dgm:t>
        <a:bodyPr/>
        <a:lstStyle/>
        <a:p>
          <a:endParaRPr lang="id-ID"/>
        </a:p>
      </dgm:t>
    </dgm:pt>
    <dgm:pt modelId="{4EE690DD-32EA-4E19-870D-F7FA13A9D6B2}" type="sibTrans" cxnId="{709AB2DB-1A7B-460E-8B6D-2566DC243FDC}">
      <dgm:prSet/>
      <dgm:spPr/>
      <dgm:t>
        <a:bodyPr/>
        <a:lstStyle/>
        <a:p>
          <a:endParaRPr lang="id-ID"/>
        </a:p>
      </dgm:t>
    </dgm:pt>
    <dgm:pt modelId="{52B23B6A-92CD-4BCE-A4A0-341D788C0C3E}">
      <dgm:prSet/>
      <dgm:spPr/>
      <dgm:t>
        <a:bodyPr/>
        <a:lstStyle/>
        <a:p>
          <a:pPr rtl="0"/>
          <a:r>
            <a:rPr lang="id-ID" dirty="0"/>
            <a:t>Bahan</a:t>
          </a:r>
        </a:p>
      </dgm:t>
    </dgm:pt>
    <dgm:pt modelId="{91D0DB34-4EEA-4172-B900-F6582266826E}" type="parTrans" cxnId="{DFE22683-AC46-4A62-9357-3BA46ECA8CBB}">
      <dgm:prSet/>
      <dgm:spPr/>
      <dgm:t>
        <a:bodyPr/>
        <a:lstStyle/>
        <a:p>
          <a:endParaRPr lang="id-ID"/>
        </a:p>
      </dgm:t>
    </dgm:pt>
    <dgm:pt modelId="{C1320653-A6AC-4DD3-9A24-33134066632F}" type="sibTrans" cxnId="{DFE22683-AC46-4A62-9357-3BA46ECA8CBB}">
      <dgm:prSet/>
      <dgm:spPr/>
      <dgm:t>
        <a:bodyPr/>
        <a:lstStyle/>
        <a:p>
          <a:endParaRPr lang="id-ID"/>
        </a:p>
      </dgm:t>
    </dgm:pt>
    <dgm:pt modelId="{78328E54-F53D-44F0-AC86-20537BA9B519}">
      <dgm:prSet/>
      <dgm:spPr/>
      <dgm:t>
        <a:bodyPr/>
        <a:lstStyle/>
        <a:p>
          <a:pPr rtl="0"/>
          <a:r>
            <a:rPr lang="id-ID"/>
            <a:t>Larutan standar</a:t>
          </a:r>
        </a:p>
      </dgm:t>
    </dgm:pt>
    <dgm:pt modelId="{488686AA-1C43-4FD0-B3D6-62C619CF66FA}" type="parTrans" cxnId="{F17B77C0-B25E-4E58-903E-A8B8DE0C9263}">
      <dgm:prSet/>
      <dgm:spPr/>
      <dgm:t>
        <a:bodyPr/>
        <a:lstStyle/>
        <a:p>
          <a:endParaRPr lang="id-ID"/>
        </a:p>
      </dgm:t>
    </dgm:pt>
    <dgm:pt modelId="{6AE2082C-78F6-4E6D-A5B1-479A86A8AAEE}" type="sibTrans" cxnId="{F17B77C0-B25E-4E58-903E-A8B8DE0C9263}">
      <dgm:prSet/>
      <dgm:spPr/>
      <dgm:t>
        <a:bodyPr/>
        <a:lstStyle/>
        <a:p>
          <a:endParaRPr lang="id-ID"/>
        </a:p>
      </dgm:t>
    </dgm:pt>
    <dgm:pt modelId="{88B4F948-0950-4363-9255-2DC0A53027F5}">
      <dgm:prSet/>
      <dgm:spPr/>
      <dgm:t>
        <a:bodyPr/>
        <a:lstStyle/>
        <a:p>
          <a:pPr rtl="0"/>
          <a:r>
            <a:rPr lang="id-ID"/>
            <a:t>Sampel</a:t>
          </a:r>
        </a:p>
      </dgm:t>
    </dgm:pt>
    <dgm:pt modelId="{D4558563-2728-4786-9F6C-C54A0CFC8337}" type="parTrans" cxnId="{230BB88C-479B-4A66-B9C8-9214300DCA98}">
      <dgm:prSet/>
      <dgm:spPr/>
      <dgm:t>
        <a:bodyPr/>
        <a:lstStyle/>
        <a:p>
          <a:endParaRPr lang="id-ID"/>
        </a:p>
      </dgm:t>
    </dgm:pt>
    <dgm:pt modelId="{DA8E5558-B9F7-4173-87D6-EFEC196F33B3}" type="sibTrans" cxnId="{230BB88C-479B-4A66-B9C8-9214300DCA98}">
      <dgm:prSet/>
      <dgm:spPr/>
      <dgm:t>
        <a:bodyPr/>
        <a:lstStyle/>
        <a:p>
          <a:endParaRPr lang="id-ID"/>
        </a:p>
      </dgm:t>
    </dgm:pt>
    <dgm:pt modelId="{92A8F281-5980-44CB-B58E-9C5ECB4BDC43}">
      <dgm:prSet/>
      <dgm:spPr/>
      <dgm:t>
        <a:bodyPr/>
        <a:lstStyle/>
        <a:p>
          <a:pPr rtl="0"/>
          <a:r>
            <a:rPr lang="id-ID"/>
            <a:t>Indikator</a:t>
          </a:r>
        </a:p>
      </dgm:t>
    </dgm:pt>
    <dgm:pt modelId="{79D299DC-3843-4569-B39C-200966C79106}" type="parTrans" cxnId="{18656DEF-0BC6-4AD1-8A5D-9F1A8F68AD12}">
      <dgm:prSet/>
      <dgm:spPr/>
      <dgm:t>
        <a:bodyPr/>
        <a:lstStyle/>
        <a:p>
          <a:endParaRPr lang="id-ID"/>
        </a:p>
      </dgm:t>
    </dgm:pt>
    <dgm:pt modelId="{4E52EE7B-F33F-41B5-BF6F-0419FC556C42}" type="sibTrans" cxnId="{18656DEF-0BC6-4AD1-8A5D-9F1A8F68AD12}">
      <dgm:prSet/>
      <dgm:spPr/>
      <dgm:t>
        <a:bodyPr/>
        <a:lstStyle/>
        <a:p>
          <a:endParaRPr lang="id-ID"/>
        </a:p>
      </dgm:t>
    </dgm:pt>
    <dgm:pt modelId="{CE30C0A7-AC08-4CDF-9A04-4CF824BEF36D}">
      <dgm:prSet/>
      <dgm:spPr/>
      <dgm:t>
        <a:bodyPr/>
        <a:lstStyle/>
        <a:p>
          <a:pPr rtl="0"/>
          <a:r>
            <a:rPr lang="id-ID"/>
            <a:t>Pereaksi lain</a:t>
          </a:r>
        </a:p>
      </dgm:t>
    </dgm:pt>
    <dgm:pt modelId="{9347A5B4-2B77-478D-8FCA-F5B2FEB25AE1}" type="parTrans" cxnId="{AF79A3D3-3B1D-4FA2-8DFD-1FA7E082CB6A}">
      <dgm:prSet/>
      <dgm:spPr/>
      <dgm:t>
        <a:bodyPr/>
        <a:lstStyle/>
        <a:p>
          <a:endParaRPr lang="id-ID"/>
        </a:p>
      </dgm:t>
    </dgm:pt>
    <dgm:pt modelId="{47CFD161-CAF7-4439-8AD4-3F46C4815145}" type="sibTrans" cxnId="{AF79A3D3-3B1D-4FA2-8DFD-1FA7E082CB6A}">
      <dgm:prSet/>
      <dgm:spPr/>
      <dgm:t>
        <a:bodyPr/>
        <a:lstStyle/>
        <a:p>
          <a:endParaRPr lang="id-ID"/>
        </a:p>
      </dgm:t>
    </dgm:pt>
    <dgm:pt modelId="{75EF8393-7C11-4E12-BFCA-E7F69F69E01E}" type="pres">
      <dgm:prSet presAssocID="{3F05F3ED-62C9-4CB9-A28D-E73C288B5394}" presName="linearFlow" presStyleCnt="0">
        <dgm:presLayoutVars>
          <dgm:dir/>
          <dgm:animLvl val="lvl"/>
          <dgm:resizeHandles val="exact"/>
        </dgm:presLayoutVars>
      </dgm:prSet>
      <dgm:spPr/>
    </dgm:pt>
    <dgm:pt modelId="{85AB6583-BF53-4551-AC51-EA655A515E37}" type="pres">
      <dgm:prSet presAssocID="{DF918E0C-E317-4DC0-AAC8-EC81F855F2CE}" presName="composite" presStyleCnt="0"/>
      <dgm:spPr/>
    </dgm:pt>
    <dgm:pt modelId="{5E16D9C8-3FA8-4B9C-8735-00728F4FCBEA}" type="pres">
      <dgm:prSet presAssocID="{DF918E0C-E317-4DC0-AAC8-EC81F855F2CE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B6A72104-5617-4916-9594-A4523E628B8C}" type="pres">
      <dgm:prSet presAssocID="{DF918E0C-E317-4DC0-AAC8-EC81F855F2CE}" presName="descendantText" presStyleLbl="alignAcc1" presStyleIdx="0" presStyleCnt="2">
        <dgm:presLayoutVars>
          <dgm:bulletEnabled val="1"/>
        </dgm:presLayoutVars>
      </dgm:prSet>
      <dgm:spPr/>
    </dgm:pt>
    <dgm:pt modelId="{F938E072-4498-4727-8C32-A89C7274E9C7}" type="pres">
      <dgm:prSet presAssocID="{93B81B81-CAC4-486A-AD0C-E0DC55B735AB}" presName="sp" presStyleCnt="0"/>
      <dgm:spPr/>
    </dgm:pt>
    <dgm:pt modelId="{F94F633B-7B92-437D-B652-FB99247BEA60}" type="pres">
      <dgm:prSet presAssocID="{52B23B6A-92CD-4BCE-A4A0-341D788C0C3E}" presName="composite" presStyleCnt="0"/>
      <dgm:spPr/>
    </dgm:pt>
    <dgm:pt modelId="{25241070-0FAE-4200-9B5C-631390519638}" type="pres">
      <dgm:prSet presAssocID="{52B23B6A-92CD-4BCE-A4A0-341D788C0C3E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F1D61ECE-BFA5-48DE-86EF-3291D92DBEBD}" type="pres">
      <dgm:prSet presAssocID="{52B23B6A-92CD-4BCE-A4A0-341D788C0C3E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37C2709-151F-4075-9AF0-D5F5DD42E363}" srcId="{DF918E0C-E317-4DC0-AAC8-EC81F855F2CE}" destId="{77D2B284-CADB-42FD-BA32-CE5C50BE32D8}" srcOrd="1" destOrd="0" parTransId="{7F7B5247-0DEF-4D8C-9FB2-6E85F7BD32E9}" sibTransId="{C8C02B4C-BCA4-4E38-947E-8E6C5C4A0530}"/>
    <dgm:cxn modelId="{4730690F-6F29-48FF-882B-1BDFD2B73512}" srcId="{DF918E0C-E317-4DC0-AAC8-EC81F855F2CE}" destId="{7FD291C3-5F88-481A-A563-AC9157C7C35A}" srcOrd="0" destOrd="0" parTransId="{8C2E758F-9E99-4B6C-94CD-8A01C5BDEEBB}" sibTransId="{BA8C9298-41B8-4C77-ABA5-C674187D1B47}"/>
    <dgm:cxn modelId="{2B3DB121-9043-4EEB-875F-1AC6DC85D6F3}" srcId="{3F05F3ED-62C9-4CB9-A28D-E73C288B5394}" destId="{DF918E0C-E317-4DC0-AAC8-EC81F855F2CE}" srcOrd="0" destOrd="0" parTransId="{A8B2689C-75D6-41D4-A8F7-5D131543F124}" sibTransId="{93B81B81-CAC4-486A-AD0C-E0DC55B735AB}"/>
    <dgm:cxn modelId="{F8B04136-6917-4DCF-82F1-546246566527}" type="presOf" srcId="{78328E54-F53D-44F0-AC86-20537BA9B519}" destId="{F1D61ECE-BFA5-48DE-86EF-3291D92DBEBD}" srcOrd="0" destOrd="0" presId="urn:microsoft.com/office/officeart/2005/8/layout/chevron2"/>
    <dgm:cxn modelId="{9485293C-AD5F-4095-9F64-773714C21828}" type="presOf" srcId="{88B4F948-0950-4363-9255-2DC0A53027F5}" destId="{F1D61ECE-BFA5-48DE-86EF-3291D92DBEBD}" srcOrd="0" destOrd="1" presId="urn:microsoft.com/office/officeart/2005/8/layout/chevron2"/>
    <dgm:cxn modelId="{9CA7913C-3801-4E8C-A61D-41FDAEBD581E}" type="presOf" srcId="{52B23B6A-92CD-4BCE-A4A0-341D788C0C3E}" destId="{25241070-0FAE-4200-9B5C-631390519638}" srcOrd="0" destOrd="0" presId="urn:microsoft.com/office/officeart/2005/8/layout/chevron2"/>
    <dgm:cxn modelId="{3AE5E83F-7F72-4788-BD12-5885D6EB93C1}" type="presOf" srcId="{DF918E0C-E317-4DC0-AAC8-EC81F855F2CE}" destId="{5E16D9C8-3FA8-4B9C-8735-00728F4FCBEA}" srcOrd="0" destOrd="0" presId="urn:microsoft.com/office/officeart/2005/8/layout/chevron2"/>
    <dgm:cxn modelId="{51985541-5CF6-4DC4-96AF-2433330E0599}" type="presOf" srcId="{3F05F3ED-62C9-4CB9-A28D-E73C288B5394}" destId="{75EF8393-7C11-4E12-BFCA-E7F69F69E01E}" srcOrd="0" destOrd="0" presId="urn:microsoft.com/office/officeart/2005/8/layout/chevron2"/>
    <dgm:cxn modelId="{306D2C49-F25A-4B97-9A1C-300A2D81EB97}" type="presOf" srcId="{92A8F281-5980-44CB-B58E-9C5ECB4BDC43}" destId="{F1D61ECE-BFA5-48DE-86EF-3291D92DBEBD}" srcOrd="0" destOrd="2" presId="urn:microsoft.com/office/officeart/2005/8/layout/chevron2"/>
    <dgm:cxn modelId="{D40B0A6A-305D-4C87-A0DB-88682DDE30B8}" type="presOf" srcId="{77D2B284-CADB-42FD-BA32-CE5C50BE32D8}" destId="{B6A72104-5617-4916-9594-A4523E628B8C}" srcOrd="0" destOrd="1" presId="urn:microsoft.com/office/officeart/2005/8/layout/chevron2"/>
    <dgm:cxn modelId="{DFE22683-AC46-4A62-9357-3BA46ECA8CBB}" srcId="{3F05F3ED-62C9-4CB9-A28D-E73C288B5394}" destId="{52B23B6A-92CD-4BCE-A4A0-341D788C0C3E}" srcOrd="1" destOrd="0" parTransId="{91D0DB34-4EEA-4172-B900-F6582266826E}" sibTransId="{C1320653-A6AC-4DD3-9A24-33134066632F}"/>
    <dgm:cxn modelId="{230BB88C-479B-4A66-B9C8-9214300DCA98}" srcId="{52B23B6A-92CD-4BCE-A4A0-341D788C0C3E}" destId="{88B4F948-0950-4363-9255-2DC0A53027F5}" srcOrd="1" destOrd="0" parTransId="{D4558563-2728-4786-9F6C-C54A0CFC8337}" sibTransId="{DA8E5558-B9F7-4173-87D6-EFEC196F33B3}"/>
    <dgm:cxn modelId="{42BD2F97-E1EF-4314-A71B-53B0F45D2634}" srcId="{DF918E0C-E317-4DC0-AAC8-EC81F855F2CE}" destId="{049244E1-F2F9-4E67-B356-F7C195E81627}" srcOrd="2" destOrd="0" parTransId="{050C4272-8225-479B-BB9F-25B95FF68583}" sibTransId="{9FAB7678-A24F-458D-A2EE-5C08B9D18D13}"/>
    <dgm:cxn modelId="{F17B77C0-B25E-4E58-903E-A8B8DE0C9263}" srcId="{52B23B6A-92CD-4BCE-A4A0-341D788C0C3E}" destId="{78328E54-F53D-44F0-AC86-20537BA9B519}" srcOrd="0" destOrd="0" parTransId="{488686AA-1C43-4FD0-B3D6-62C619CF66FA}" sibTransId="{6AE2082C-78F6-4E6D-A5B1-479A86A8AAEE}"/>
    <dgm:cxn modelId="{AF79A3D3-3B1D-4FA2-8DFD-1FA7E082CB6A}" srcId="{52B23B6A-92CD-4BCE-A4A0-341D788C0C3E}" destId="{CE30C0A7-AC08-4CDF-9A04-4CF824BEF36D}" srcOrd="3" destOrd="0" parTransId="{9347A5B4-2B77-478D-8FCA-F5B2FEB25AE1}" sibTransId="{47CFD161-CAF7-4439-8AD4-3F46C4815145}"/>
    <dgm:cxn modelId="{951052D6-C577-4211-A558-9E209B671773}" type="presOf" srcId="{049244E1-F2F9-4E67-B356-F7C195E81627}" destId="{B6A72104-5617-4916-9594-A4523E628B8C}" srcOrd="0" destOrd="2" presId="urn:microsoft.com/office/officeart/2005/8/layout/chevron2"/>
    <dgm:cxn modelId="{709AB2DB-1A7B-460E-8B6D-2566DC243FDC}" srcId="{DF918E0C-E317-4DC0-AAC8-EC81F855F2CE}" destId="{18E4F366-39EC-4A15-BF7A-00D9E95387A7}" srcOrd="3" destOrd="0" parTransId="{A54A296E-8A4F-4408-B177-8D72091BCC3E}" sibTransId="{4EE690DD-32EA-4E19-870D-F7FA13A9D6B2}"/>
    <dgm:cxn modelId="{EFED1DE0-3F77-41DE-9520-47CC7E9F1B1E}" type="presOf" srcId="{7FD291C3-5F88-481A-A563-AC9157C7C35A}" destId="{B6A72104-5617-4916-9594-A4523E628B8C}" srcOrd="0" destOrd="0" presId="urn:microsoft.com/office/officeart/2005/8/layout/chevron2"/>
    <dgm:cxn modelId="{AA96EEE4-1061-4473-9E30-942208E1C807}" type="presOf" srcId="{CE30C0A7-AC08-4CDF-9A04-4CF824BEF36D}" destId="{F1D61ECE-BFA5-48DE-86EF-3291D92DBEBD}" srcOrd="0" destOrd="3" presId="urn:microsoft.com/office/officeart/2005/8/layout/chevron2"/>
    <dgm:cxn modelId="{3B6B66EE-191D-4F96-AE36-46F7D739EEAD}" type="presOf" srcId="{18E4F366-39EC-4A15-BF7A-00D9E95387A7}" destId="{B6A72104-5617-4916-9594-A4523E628B8C}" srcOrd="0" destOrd="3" presId="urn:microsoft.com/office/officeart/2005/8/layout/chevron2"/>
    <dgm:cxn modelId="{18656DEF-0BC6-4AD1-8A5D-9F1A8F68AD12}" srcId="{52B23B6A-92CD-4BCE-A4A0-341D788C0C3E}" destId="{92A8F281-5980-44CB-B58E-9C5ECB4BDC43}" srcOrd="2" destOrd="0" parTransId="{79D299DC-3843-4569-B39C-200966C79106}" sibTransId="{4E52EE7B-F33F-41B5-BF6F-0419FC556C42}"/>
    <dgm:cxn modelId="{29D70325-F600-4196-A461-46DE2CDEAB2F}" type="presParOf" srcId="{75EF8393-7C11-4E12-BFCA-E7F69F69E01E}" destId="{85AB6583-BF53-4551-AC51-EA655A515E37}" srcOrd="0" destOrd="0" presId="urn:microsoft.com/office/officeart/2005/8/layout/chevron2"/>
    <dgm:cxn modelId="{6F648A3D-0E2E-4644-BAB9-C19FBD8AF3B2}" type="presParOf" srcId="{85AB6583-BF53-4551-AC51-EA655A515E37}" destId="{5E16D9C8-3FA8-4B9C-8735-00728F4FCBEA}" srcOrd="0" destOrd="0" presId="urn:microsoft.com/office/officeart/2005/8/layout/chevron2"/>
    <dgm:cxn modelId="{73F392BD-7A04-482C-8671-94A62091B44C}" type="presParOf" srcId="{85AB6583-BF53-4551-AC51-EA655A515E37}" destId="{B6A72104-5617-4916-9594-A4523E628B8C}" srcOrd="1" destOrd="0" presId="urn:microsoft.com/office/officeart/2005/8/layout/chevron2"/>
    <dgm:cxn modelId="{DF34BE26-11FE-4D40-84C2-12EBA7EDAD54}" type="presParOf" srcId="{75EF8393-7C11-4E12-BFCA-E7F69F69E01E}" destId="{F938E072-4498-4727-8C32-A89C7274E9C7}" srcOrd="1" destOrd="0" presId="urn:microsoft.com/office/officeart/2005/8/layout/chevron2"/>
    <dgm:cxn modelId="{051B83FD-ECF7-41BA-8CBE-CA23E860FC42}" type="presParOf" srcId="{75EF8393-7C11-4E12-BFCA-E7F69F69E01E}" destId="{F94F633B-7B92-437D-B652-FB99247BEA60}" srcOrd="2" destOrd="0" presId="urn:microsoft.com/office/officeart/2005/8/layout/chevron2"/>
    <dgm:cxn modelId="{2D16F678-6A1C-4A2C-80F2-76F263C460D3}" type="presParOf" srcId="{F94F633B-7B92-437D-B652-FB99247BEA60}" destId="{25241070-0FAE-4200-9B5C-631390519638}" srcOrd="0" destOrd="0" presId="urn:microsoft.com/office/officeart/2005/8/layout/chevron2"/>
    <dgm:cxn modelId="{3CFE30E6-B160-4E79-8B4F-32CFBE60B746}" type="presParOf" srcId="{F94F633B-7B92-437D-B652-FB99247BEA60}" destId="{F1D61ECE-BFA5-48DE-86EF-3291D92DBEB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2CA2D7-E4CF-44C2-A6C0-7E2359F71786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116C0BB8-B257-475A-96E0-EAD3F1A8E5ED}">
      <dgm:prSet phldrT="[Text]"/>
      <dgm:spPr/>
      <dgm:t>
        <a:bodyPr/>
        <a:lstStyle/>
        <a:p>
          <a:r>
            <a:rPr lang="id-ID" dirty="0"/>
            <a:t>Larutan standar primer</a:t>
          </a:r>
        </a:p>
      </dgm:t>
    </dgm:pt>
    <dgm:pt modelId="{1A6BD686-8260-4349-ADB9-77B1339AFA97}" type="parTrans" cxnId="{9ECA29C0-1D88-4D5A-A342-42127F280671}">
      <dgm:prSet/>
      <dgm:spPr/>
      <dgm:t>
        <a:bodyPr/>
        <a:lstStyle/>
        <a:p>
          <a:endParaRPr lang="id-ID"/>
        </a:p>
      </dgm:t>
    </dgm:pt>
    <dgm:pt modelId="{4207D585-AB04-49AD-B3E3-F20EAD24763C}" type="sibTrans" cxnId="{9ECA29C0-1D88-4D5A-A342-42127F280671}">
      <dgm:prSet/>
      <dgm:spPr/>
      <dgm:t>
        <a:bodyPr/>
        <a:lstStyle/>
        <a:p>
          <a:endParaRPr lang="id-ID"/>
        </a:p>
      </dgm:t>
    </dgm:pt>
    <dgm:pt modelId="{F3F698DC-A233-4697-86A0-E3908FC40E6B}">
      <dgm:prSet phldrT="[Text]"/>
      <dgm:spPr/>
      <dgm:t>
        <a:bodyPr/>
        <a:lstStyle/>
        <a:p>
          <a:r>
            <a:rPr lang="id-ID" dirty="0"/>
            <a:t>NaCl</a:t>
          </a:r>
        </a:p>
      </dgm:t>
    </dgm:pt>
    <dgm:pt modelId="{3E041283-5258-4954-841F-EE04575B9208}" type="parTrans" cxnId="{3A117532-3F6C-4D06-AD93-0EC84E0301B3}">
      <dgm:prSet/>
      <dgm:spPr/>
      <dgm:t>
        <a:bodyPr/>
        <a:lstStyle/>
        <a:p>
          <a:endParaRPr lang="id-ID"/>
        </a:p>
      </dgm:t>
    </dgm:pt>
    <dgm:pt modelId="{35D459CD-1731-441C-8310-FFB9663620B1}" type="sibTrans" cxnId="{3A117532-3F6C-4D06-AD93-0EC84E0301B3}">
      <dgm:prSet/>
      <dgm:spPr/>
      <dgm:t>
        <a:bodyPr/>
        <a:lstStyle/>
        <a:p>
          <a:endParaRPr lang="id-ID"/>
        </a:p>
      </dgm:t>
    </dgm:pt>
    <dgm:pt modelId="{158C85D9-71BD-413E-BDC6-9C37F455D7F2}">
      <dgm:prSet phldrT="[Text]"/>
      <dgm:spPr/>
      <dgm:t>
        <a:bodyPr/>
        <a:lstStyle/>
        <a:p>
          <a:r>
            <a:rPr lang="id-ID" dirty="0"/>
            <a:t>Standar sekunder</a:t>
          </a:r>
        </a:p>
      </dgm:t>
    </dgm:pt>
    <dgm:pt modelId="{C7DA1DBB-5FCE-4B18-A9D7-598998D32CE5}" type="parTrans" cxnId="{802BA622-E96C-4ECF-90FB-A701D57DB3EA}">
      <dgm:prSet/>
      <dgm:spPr/>
      <dgm:t>
        <a:bodyPr/>
        <a:lstStyle/>
        <a:p>
          <a:endParaRPr lang="id-ID"/>
        </a:p>
      </dgm:t>
    </dgm:pt>
    <dgm:pt modelId="{17D339B9-EA64-4FE5-831F-3DAA996E5362}" type="sibTrans" cxnId="{802BA622-E96C-4ECF-90FB-A701D57DB3EA}">
      <dgm:prSet/>
      <dgm:spPr/>
      <dgm:t>
        <a:bodyPr/>
        <a:lstStyle/>
        <a:p>
          <a:endParaRPr lang="id-ID"/>
        </a:p>
      </dgm:t>
    </dgm:pt>
    <dgm:pt modelId="{CFC7FACE-B7A6-42A9-BC51-29D419FBFD91}">
      <dgm:prSet phldrT="[Text]"/>
      <dgm:spPr/>
      <dgm:t>
        <a:bodyPr/>
        <a:lstStyle/>
        <a:p>
          <a:r>
            <a:rPr lang="id-ID" dirty="0"/>
            <a:t>AgNO</a:t>
          </a:r>
          <a:r>
            <a:rPr lang="id-ID" baseline="-25000" dirty="0"/>
            <a:t>3</a:t>
          </a:r>
        </a:p>
      </dgm:t>
    </dgm:pt>
    <dgm:pt modelId="{31980880-94EE-45F2-AAE1-9D6FB798B0DD}" type="parTrans" cxnId="{011F7FE0-2910-4D55-940D-ABC7CAD4CD6B}">
      <dgm:prSet/>
      <dgm:spPr/>
      <dgm:t>
        <a:bodyPr/>
        <a:lstStyle/>
        <a:p>
          <a:endParaRPr lang="id-ID"/>
        </a:p>
      </dgm:t>
    </dgm:pt>
    <dgm:pt modelId="{83BBD811-AD67-4D49-B82D-309956A1BB51}" type="sibTrans" cxnId="{011F7FE0-2910-4D55-940D-ABC7CAD4CD6B}">
      <dgm:prSet/>
      <dgm:spPr/>
      <dgm:t>
        <a:bodyPr/>
        <a:lstStyle/>
        <a:p>
          <a:endParaRPr lang="id-ID"/>
        </a:p>
      </dgm:t>
    </dgm:pt>
    <dgm:pt modelId="{02035526-103D-41DA-B025-7F7DAF63F9C3}">
      <dgm:prSet phldrT="[Text]"/>
      <dgm:spPr/>
      <dgm:t>
        <a:bodyPr/>
        <a:lstStyle/>
        <a:p>
          <a:r>
            <a:rPr lang="id-ID" dirty="0"/>
            <a:t>KCNS</a:t>
          </a:r>
        </a:p>
      </dgm:t>
    </dgm:pt>
    <dgm:pt modelId="{1C67C6BA-68FF-43A5-AFC2-4A8C63721724}" type="parTrans" cxnId="{77DFC401-CE98-424E-8C0E-574CC498693B}">
      <dgm:prSet/>
      <dgm:spPr/>
      <dgm:t>
        <a:bodyPr/>
        <a:lstStyle/>
        <a:p>
          <a:endParaRPr lang="id-ID"/>
        </a:p>
      </dgm:t>
    </dgm:pt>
    <dgm:pt modelId="{ADCF2236-37F3-4C0D-A8D8-DC3A58DD4F1C}" type="sibTrans" cxnId="{77DFC401-CE98-424E-8C0E-574CC498693B}">
      <dgm:prSet/>
      <dgm:spPr/>
      <dgm:t>
        <a:bodyPr/>
        <a:lstStyle/>
        <a:p>
          <a:endParaRPr lang="id-ID"/>
        </a:p>
      </dgm:t>
    </dgm:pt>
    <dgm:pt modelId="{313678C8-3174-4382-848E-48ECFD2E6948}">
      <dgm:prSet phldrT="[Text]"/>
      <dgm:spPr/>
      <dgm:t>
        <a:bodyPr/>
        <a:lstStyle/>
        <a:p>
          <a:r>
            <a:rPr lang="id-ID" dirty="0"/>
            <a:t>NH</a:t>
          </a:r>
          <a:r>
            <a:rPr lang="id-ID" baseline="-25000" dirty="0"/>
            <a:t>4</a:t>
          </a:r>
          <a:r>
            <a:rPr lang="id-ID" dirty="0"/>
            <a:t>CNS</a:t>
          </a:r>
        </a:p>
      </dgm:t>
    </dgm:pt>
    <dgm:pt modelId="{1060A437-26E7-4B49-A686-66BC4E147E57}" type="parTrans" cxnId="{F4DDAE6C-F111-495C-9D21-070F3CA24C5F}">
      <dgm:prSet/>
      <dgm:spPr/>
      <dgm:t>
        <a:bodyPr/>
        <a:lstStyle/>
        <a:p>
          <a:endParaRPr lang="id-ID"/>
        </a:p>
      </dgm:t>
    </dgm:pt>
    <dgm:pt modelId="{B4D3CCC2-53B6-4E8B-9659-F79BC439392C}" type="sibTrans" cxnId="{F4DDAE6C-F111-495C-9D21-070F3CA24C5F}">
      <dgm:prSet/>
      <dgm:spPr/>
      <dgm:t>
        <a:bodyPr/>
        <a:lstStyle/>
        <a:p>
          <a:endParaRPr lang="id-ID"/>
        </a:p>
      </dgm:t>
    </dgm:pt>
    <dgm:pt modelId="{DAFDC260-51E7-4BD7-8612-5E692A840A5B}" type="pres">
      <dgm:prSet presAssocID="{D42CA2D7-E4CF-44C2-A6C0-7E2359F71786}" presName="linearFlow" presStyleCnt="0">
        <dgm:presLayoutVars>
          <dgm:dir/>
          <dgm:animLvl val="lvl"/>
          <dgm:resizeHandles val="exact"/>
        </dgm:presLayoutVars>
      </dgm:prSet>
      <dgm:spPr/>
    </dgm:pt>
    <dgm:pt modelId="{37593B12-8699-4A0B-85B3-7CA127E29BF8}" type="pres">
      <dgm:prSet presAssocID="{116C0BB8-B257-475A-96E0-EAD3F1A8E5ED}" presName="composite" presStyleCnt="0"/>
      <dgm:spPr/>
    </dgm:pt>
    <dgm:pt modelId="{9D556CD4-1952-4506-8CDE-C75ECAA5EF6C}" type="pres">
      <dgm:prSet presAssocID="{116C0BB8-B257-475A-96E0-EAD3F1A8E5ED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8BE54B56-A58B-4353-A8A5-F5EDEBA7422D}" type="pres">
      <dgm:prSet presAssocID="{116C0BB8-B257-475A-96E0-EAD3F1A8E5ED}" presName="descendantText" presStyleLbl="alignAcc1" presStyleIdx="0" presStyleCnt="2">
        <dgm:presLayoutVars>
          <dgm:bulletEnabled val="1"/>
        </dgm:presLayoutVars>
      </dgm:prSet>
      <dgm:spPr/>
    </dgm:pt>
    <dgm:pt modelId="{E94A092B-103C-4188-B49B-F6C17BF39E84}" type="pres">
      <dgm:prSet presAssocID="{4207D585-AB04-49AD-B3E3-F20EAD24763C}" presName="sp" presStyleCnt="0"/>
      <dgm:spPr/>
    </dgm:pt>
    <dgm:pt modelId="{2B8DBF54-4F1B-4C62-B71F-AD3C34A34194}" type="pres">
      <dgm:prSet presAssocID="{158C85D9-71BD-413E-BDC6-9C37F455D7F2}" presName="composite" presStyleCnt="0"/>
      <dgm:spPr/>
    </dgm:pt>
    <dgm:pt modelId="{7BEBFCE4-E559-48AC-B52E-69617F4F67E9}" type="pres">
      <dgm:prSet presAssocID="{158C85D9-71BD-413E-BDC6-9C37F455D7F2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415649B8-88EE-475F-A160-5B5461B5A84F}" type="pres">
      <dgm:prSet presAssocID="{158C85D9-71BD-413E-BDC6-9C37F455D7F2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77DFC401-CE98-424E-8C0E-574CC498693B}" srcId="{158C85D9-71BD-413E-BDC6-9C37F455D7F2}" destId="{02035526-103D-41DA-B025-7F7DAF63F9C3}" srcOrd="1" destOrd="0" parTransId="{1C67C6BA-68FF-43A5-AFC2-4A8C63721724}" sibTransId="{ADCF2236-37F3-4C0D-A8D8-DC3A58DD4F1C}"/>
    <dgm:cxn modelId="{606EDD1A-3B31-4517-87C0-4D1BD06A4E23}" type="presOf" srcId="{D42CA2D7-E4CF-44C2-A6C0-7E2359F71786}" destId="{DAFDC260-51E7-4BD7-8612-5E692A840A5B}" srcOrd="0" destOrd="0" presId="urn:microsoft.com/office/officeart/2005/8/layout/chevron2"/>
    <dgm:cxn modelId="{802BA622-E96C-4ECF-90FB-A701D57DB3EA}" srcId="{D42CA2D7-E4CF-44C2-A6C0-7E2359F71786}" destId="{158C85D9-71BD-413E-BDC6-9C37F455D7F2}" srcOrd="1" destOrd="0" parTransId="{C7DA1DBB-5FCE-4B18-A9D7-598998D32CE5}" sibTransId="{17D339B9-EA64-4FE5-831F-3DAA996E5362}"/>
    <dgm:cxn modelId="{F55CA023-0306-411A-B292-4BBE87070ADB}" type="presOf" srcId="{158C85D9-71BD-413E-BDC6-9C37F455D7F2}" destId="{7BEBFCE4-E559-48AC-B52E-69617F4F67E9}" srcOrd="0" destOrd="0" presId="urn:microsoft.com/office/officeart/2005/8/layout/chevron2"/>
    <dgm:cxn modelId="{3A117532-3F6C-4D06-AD93-0EC84E0301B3}" srcId="{116C0BB8-B257-475A-96E0-EAD3F1A8E5ED}" destId="{F3F698DC-A233-4697-86A0-E3908FC40E6B}" srcOrd="0" destOrd="0" parTransId="{3E041283-5258-4954-841F-EE04575B9208}" sibTransId="{35D459CD-1731-441C-8310-FFB9663620B1}"/>
    <dgm:cxn modelId="{A16F183E-8EB1-4785-AEDC-01E18A7A99EF}" type="presOf" srcId="{116C0BB8-B257-475A-96E0-EAD3F1A8E5ED}" destId="{9D556CD4-1952-4506-8CDE-C75ECAA5EF6C}" srcOrd="0" destOrd="0" presId="urn:microsoft.com/office/officeart/2005/8/layout/chevron2"/>
    <dgm:cxn modelId="{F4DDAE6C-F111-495C-9D21-070F3CA24C5F}" srcId="{158C85D9-71BD-413E-BDC6-9C37F455D7F2}" destId="{313678C8-3174-4382-848E-48ECFD2E6948}" srcOrd="2" destOrd="0" parTransId="{1060A437-26E7-4B49-A686-66BC4E147E57}" sibTransId="{B4D3CCC2-53B6-4E8B-9659-F79BC439392C}"/>
    <dgm:cxn modelId="{A484E973-0C6B-4227-A513-C40E42D3E152}" type="presOf" srcId="{02035526-103D-41DA-B025-7F7DAF63F9C3}" destId="{415649B8-88EE-475F-A160-5B5461B5A84F}" srcOrd="0" destOrd="1" presId="urn:microsoft.com/office/officeart/2005/8/layout/chevron2"/>
    <dgm:cxn modelId="{24508F5A-DBB9-4E29-A9E8-07FF787C4CC8}" type="presOf" srcId="{CFC7FACE-B7A6-42A9-BC51-29D419FBFD91}" destId="{415649B8-88EE-475F-A160-5B5461B5A84F}" srcOrd="0" destOrd="0" presId="urn:microsoft.com/office/officeart/2005/8/layout/chevron2"/>
    <dgm:cxn modelId="{239141A9-5366-4419-A1B3-873C97B6308D}" type="presOf" srcId="{313678C8-3174-4382-848E-48ECFD2E6948}" destId="{415649B8-88EE-475F-A160-5B5461B5A84F}" srcOrd="0" destOrd="2" presId="urn:microsoft.com/office/officeart/2005/8/layout/chevron2"/>
    <dgm:cxn modelId="{9ECA29C0-1D88-4D5A-A342-42127F280671}" srcId="{D42CA2D7-E4CF-44C2-A6C0-7E2359F71786}" destId="{116C0BB8-B257-475A-96E0-EAD3F1A8E5ED}" srcOrd="0" destOrd="0" parTransId="{1A6BD686-8260-4349-ADB9-77B1339AFA97}" sibTransId="{4207D585-AB04-49AD-B3E3-F20EAD24763C}"/>
    <dgm:cxn modelId="{011F7FE0-2910-4D55-940D-ABC7CAD4CD6B}" srcId="{158C85D9-71BD-413E-BDC6-9C37F455D7F2}" destId="{CFC7FACE-B7A6-42A9-BC51-29D419FBFD91}" srcOrd="0" destOrd="0" parTransId="{31980880-94EE-45F2-AAE1-9D6FB798B0DD}" sibTransId="{83BBD811-AD67-4D49-B82D-309956A1BB51}"/>
    <dgm:cxn modelId="{D4354AF1-1A13-4179-B4FB-C4681653996C}" type="presOf" srcId="{F3F698DC-A233-4697-86A0-E3908FC40E6B}" destId="{8BE54B56-A58B-4353-A8A5-F5EDEBA7422D}" srcOrd="0" destOrd="0" presId="urn:microsoft.com/office/officeart/2005/8/layout/chevron2"/>
    <dgm:cxn modelId="{7B48A82D-73CD-4F1C-BBDD-22B9C7380A48}" type="presParOf" srcId="{DAFDC260-51E7-4BD7-8612-5E692A840A5B}" destId="{37593B12-8699-4A0B-85B3-7CA127E29BF8}" srcOrd="0" destOrd="0" presId="urn:microsoft.com/office/officeart/2005/8/layout/chevron2"/>
    <dgm:cxn modelId="{740F52A3-9863-4B2C-B88B-D2BD879565E7}" type="presParOf" srcId="{37593B12-8699-4A0B-85B3-7CA127E29BF8}" destId="{9D556CD4-1952-4506-8CDE-C75ECAA5EF6C}" srcOrd="0" destOrd="0" presId="urn:microsoft.com/office/officeart/2005/8/layout/chevron2"/>
    <dgm:cxn modelId="{70FA9123-411B-448D-89AC-A0515A6B3CB5}" type="presParOf" srcId="{37593B12-8699-4A0B-85B3-7CA127E29BF8}" destId="{8BE54B56-A58B-4353-A8A5-F5EDEBA7422D}" srcOrd="1" destOrd="0" presId="urn:microsoft.com/office/officeart/2005/8/layout/chevron2"/>
    <dgm:cxn modelId="{078E9340-A892-4699-B1F8-A637761B670E}" type="presParOf" srcId="{DAFDC260-51E7-4BD7-8612-5E692A840A5B}" destId="{E94A092B-103C-4188-B49B-F6C17BF39E84}" srcOrd="1" destOrd="0" presId="urn:microsoft.com/office/officeart/2005/8/layout/chevron2"/>
    <dgm:cxn modelId="{C9236785-F9DF-4CC4-9C1B-F9CE6E4A77F2}" type="presParOf" srcId="{DAFDC260-51E7-4BD7-8612-5E692A840A5B}" destId="{2B8DBF54-4F1B-4C62-B71F-AD3C34A34194}" srcOrd="2" destOrd="0" presId="urn:microsoft.com/office/officeart/2005/8/layout/chevron2"/>
    <dgm:cxn modelId="{BA284BCD-50B7-4B5D-ABAA-0DDA4D96D8CA}" type="presParOf" srcId="{2B8DBF54-4F1B-4C62-B71F-AD3C34A34194}" destId="{7BEBFCE4-E559-48AC-B52E-69617F4F67E9}" srcOrd="0" destOrd="0" presId="urn:microsoft.com/office/officeart/2005/8/layout/chevron2"/>
    <dgm:cxn modelId="{337CD0FE-26DA-470E-8B12-625EBC171B2B}" type="presParOf" srcId="{2B8DBF54-4F1B-4C62-B71F-AD3C34A34194}" destId="{415649B8-88EE-475F-A160-5B5461B5A84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2186B7-A7E4-425A-876A-F2113EE23445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A833C9AB-6985-4C85-87ED-9DFAD2D3274C}">
      <dgm:prSet phldrT="[Text]"/>
      <dgm:spPr/>
      <dgm:t>
        <a:bodyPr/>
        <a:lstStyle/>
        <a:p>
          <a:r>
            <a:rPr lang="id-ID" dirty="0"/>
            <a:t>visual</a:t>
          </a:r>
        </a:p>
      </dgm:t>
    </dgm:pt>
    <dgm:pt modelId="{C40BBE8C-1217-4B49-9B08-82690FDB4B57}" type="parTrans" cxnId="{C364080A-D899-42BD-9F68-7F1F566823B0}">
      <dgm:prSet/>
      <dgm:spPr/>
      <dgm:t>
        <a:bodyPr/>
        <a:lstStyle/>
        <a:p>
          <a:endParaRPr lang="id-ID"/>
        </a:p>
      </dgm:t>
    </dgm:pt>
    <dgm:pt modelId="{B70D39DE-3185-4B48-B9B2-9AB180F7613C}" type="sibTrans" cxnId="{C364080A-D899-42BD-9F68-7F1F566823B0}">
      <dgm:prSet/>
      <dgm:spPr/>
      <dgm:t>
        <a:bodyPr/>
        <a:lstStyle/>
        <a:p>
          <a:endParaRPr lang="id-ID"/>
        </a:p>
      </dgm:t>
    </dgm:pt>
    <dgm:pt modelId="{FA850429-44EB-4BEA-9BE1-7B8E2793767C}">
      <dgm:prSet phldrT="[Text]"/>
      <dgm:spPr/>
      <dgm:t>
        <a:bodyPr/>
        <a:lstStyle/>
        <a:p>
          <a:r>
            <a:rPr lang="id-ID" dirty="0"/>
            <a:t>K</a:t>
          </a:r>
          <a:r>
            <a:rPr lang="id-ID" baseline="-25000" dirty="0"/>
            <a:t>2</a:t>
          </a:r>
          <a:r>
            <a:rPr lang="id-ID" dirty="0"/>
            <a:t>CrO</a:t>
          </a:r>
          <a:r>
            <a:rPr lang="id-ID" baseline="-25000" dirty="0"/>
            <a:t>4</a:t>
          </a:r>
        </a:p>
      </dgm:t>
    </dgm:pt>
    <dgm:pt modelId="{A79596DF-6E69-45FE-BCDD-51648EC109BF}" type="parTrans" cxnId="{4174BDF2-7F77-48A6-99B0-A2DF3195EFDB}">
      <dgm:prSet/>
      <dgm:spPr/>
      <dgm:t>
        <a:bodyPr/>
        <a:lstStyle/>
        <a:p>
          <a:endParaRPr lang="id-ID"/>
        </a:p>
      </dgm:t>
    </dgm:pt>
    <dgm:pt modelId="{E123EAEB-153C-44BA-B948-B55E60E8D09D}" type="sibTrans" cxnId="{4174BDF2-7F77-48A6-99B0-A2DF3195EFDB}">
      <dgm:prSet/>
      <dgm:spPr/>
      <dgm:t>
        <a:bodyPr/>
        <a:lstStyle/>
        <a:p>
          <a:endParaRPr lang="id-ID"/>
        </a:p>
      </dgm:t>
    </dgm:pt>
    <dgm:pt modelId="{7BE343C5-0E47-465C-8644-1739D2B6041F}">
      <dgm:prSet phldrT="[Text]"/>
      <dgm:spPr/>
      <dgm:t>
        <a:bodyPr/>
        <a:lstStyle/>
        <a:p>
          <a:r>
            <a:rPr lang="id-ID" dirty="0"/>
            <a:t>Fe</a:t>
          </a:r>
          <a:r>
            <a:rPr lang="id-ID" baseline="30000" dirty="0"/>
            <a:t>3+</a:t>
          </a:r>
          <a:r>
            <a:rPr lang="id-ID" dirty="0"/>
            <a:t> (contohnya : NH</a:t>
          </a:r>
          <a:r>
            <a:rPr lang="id-ID" baseline="-25000" dirty="0"/>
            <a:t>4</a:t>
          </a:r>
          <a:r>
            <a:rPr lang="id-ID" dirty="0"/>
            <a:t>Fe(SO</a:t>
          </a:r>
          <a:r>
            <a:rPr lang="id-ID" baseline="-25000" dirty="0"/>
            <a:t>4</a:t>
          </a:r>
          <a:r>
            <a:rPr lang="id-ID" dirty="0"/>
            <a:t>)</a:t>
          </a:r>
          <a:r>
            <a:rPr lang="id-ID" baseline="-25000" dirty="0"/>
            <a:t>2</a:t>
          </a:r>
          <a:r>
            <a:rPr lang="id-ID" dirty="0"/>
            <a:t>·12 H</a:t>
          </a:r>
          <a:r>
            <a:rPr lang="id-ID" baseline="-25000" dirty="0"/>
            <a:t>2</a:t>
          </a:r>
          <a:r>
            <a:rPr lang="id-ID" dirty="0"/>
            <a:t>O)</a:t>
          </a:r>
        </a:p>
      </dgm:t>
    </dgm:pt>
    <dgm:pt modelId="{8434138F-E70A-403D-984A-45B26A378B47}" type="parTrans" cxnId="{42630CE6-1CD3-4378-BF4E-E88F44490808}">
      <dgm:prSet/>
      <dgm:spPr/>
      <dgm:t>
        <a:bodyPr/>
        <a:lstStyle/>
        <a:p>
          <a:endParaRPr lang="id-ID"/>
        </a:p>
      </dgm:t>
    </dgm:pt>
    <dgm:pt modelId="{880F4A1E-6D9E-47A6-8C2E-E5BB986F9163}" type="sibTrans" cxnId="{42630CE6-1CD3-4378-BF4E-E88F44490808}">
      <dgm:prSet/>
      <dgm:spPr/>
      <dgm:t>
        <a:bodyPr/>
        <a:lstStyle/>
        <a:p>
          <a:endParaRPr lang="id-ID"/>
        </a:p>
      </dgm:t>
    </dgm:pt>
    <dgm:pt modelId="{50B33259-C148-45B9-9734-61FEC3F851E7}">
      <dgm:prSet phldrT="[Text]"/>
      <dgm:spPr/>
      <dgm:t>
        <a:bodyPr/>
        <a:lstStyle/>
        <a:p>
          <a:r>
            <a:rPr lang="id-ID" dirty="0"/>
            <a:t>elektrokimia</a:t>
          </a:r>
        </a:p>
      </dgm:t>
    </dgm:pt>
    <dgm:pt modelId="{D9A4114F-65C5-4E08-8E1D-9BE6FF1F6FAC}" type="parTrans" cxnId="{02D98B7D-7853-41D1-AD5A-D82CCD11EEF9}">
      <dgm:prSet/>
      <dgm:spPr/>
      <dgm:t>
        <a:bodyPr/>
        <a:lstStyle/>
        <a:p>
          <a:endParaRPr lang="id-ID"/>
        </a:p>
      </dgm:t>
    </dgm:pt>
    <dgm:pt modelId="{66152DF1-42C9-4345-B49D-338F7AC0922E}" type="sibTrans" cxnId="{02D98B7D-7853-41D1-AD5A-D82CCD11EEF9}">
      <dgm:prSet/>
      <dgm:spPr/>
      <dgm:t>
        <a:bodyPr/>
        <a:lstStyle/>
        <a:p>
          <a:endParaRPr lang="id-ID"/>
        </a:p>
      </dgm:t>
    </dgm:pt>
    <dgm:pt modelId="{5FC31211-56AB-4478-917A-6BAD048605FE}">
      <dgm:prSet phldrT="[Text]"/>
      <dgm:spPr/>
      <dgm:t>
        <a:bodyPr/>
        <a:lstStyle/>
        <a:p>
          <a:r>
            <a:rPr lang="id-ID" dirty="0"/>
            <a:t>potensiometri</a:t>
          </a:r>
        </a:p>
      </dgm:t>
    </dgm:pt>
    <dgm:pt modelId="{B5ADD23B-0D64-4F67-A91B-E45C0B792399}" type="parTrans" cxnId="{1C062857-F8FA-4C7B-90C4-C3F222197F9C}">
      <dgm:prSet/>
      <dgm:spPr/>
      <dgm:t>
        <a:bodyPr/>
        <a:lstStyle/>
        <a:p>
          <a:endParaRPr lang="id-ID"/>
        </a:p>
      </dgm:t>
    </dgm:pt>
    <dgm:pt modelId="{8E9B2B17-7CA6-4493-A62E-BFB612F5B36F}" type="sibTrans" cxnId="{1C062857-F8FA-4C7B-90C4-C3F222197F9C}">
      <dgm:prSet/>
      <dgm:spPr/>
      <dgm:t>
        <a:bodyPr/>
        <a:lstStyle/>
        <a:p>
          <a:endParaRPr lang="id-ID"/>
        </a:p>
      </dgm:t>
    </dgm:pt>
    <dgm:pt modelId="{A8AF4747-0734-43BC-928B-D40A3CF55805}">
      <dgm:prSet phldrT="[Text]"/>
      <dgm:spPr/>
      <dgm:t>
        <a:bodyPr/>
        <a:lstStyle/>
        <a:p>
          <a:r>
            <a:rPr lang="id-ID" dirty="0"/>
            <a:t>Diklorofluorescein</a:t>
          </a:r>
        </a:p>
      </dgm:t>
    </dgm:pt>
    <dgm:pt modelId="{18E0EEB0-AEFF-4759-B302-8378A57F563D}" type="parTrans" cxnId="{45AAEE0D-521C-41D3-8E07-8BC6AF07E154}">
      <dgm:prSet/>
      <dgm:spPr/>
      <dgm:t>
        <a:bodyPr/>
        <a:lstStyle/>
        <a:p>
          <a:endParaRPr lang="id-ID"/>
        </a:p>
      </dgm:t>
    </dgm:pt>
    <dgm:pt modelId="{304654CD-BB0E-4CB2-BFD5-54522F4B7264}" type="sibTrans" cxnId="{45AAEE0D-521C-41D3-8E07-8BC6AF07E154}">
      <dgm:prSet/>
      <dgm:spPr/>
      <dgm:t>
        <a:bodyPr/>
        <a:lstStyle/>
        <a:p>
          <a:endParaRPr lang="id-ID"/>
        </a:p>
      </dgm:t>
    </dgm:pt>
    <dgm:pt modelId="{6AD62BEB-36A8-471A-98E8-E4D6ECA3BDFB}">
      <dgm:prSet phldrT="[Text]"/>
      <dgm:spPr/>
      <dgm:t>
        <a:bodyPr/>
        <a:lstStyle/>
        <a:p>
          <a:r>
            <a:rPr lang="id-ID" dirty="0"/>
            <a:t>Eosin</a:t>
          </a:r>
        </a:p>
      </dgm:t>
    </dgm:pt>
    <dgm:pt modelId="{5C440B0B-B160-4802-8044-32CA48A12FC6}" type="parTrans" cxnId="{9D26E779-CD36-4EDF-B7A3-E0F6E3D773B6}">
      <dgm:prSet/>
      <dgm:spPr/>
      <dgm:t>
        <a:bodyPr/>
        <a:lstStyle/>
        <a:p>
          <a:endParaRPr lang="id-ID"/>
        </a:p>
      </dgm:t>
    </dgm:pt>
    <dgm:pt modelId="{C0569277-4E07-4D54-8876-AE54061301D4}" type="sibTrans" cxnId="{9D26E779-CD36-4EDF-B7A3-E0F6E3D773B6}">
      <dgm:prSet/>
      <dgm:spPr/>
      <dgm:t>
        <a:bodyPr/>
        <a:lstStyle/>
        <a:p>
          <a:endParaRPr lang="id-ID"/>
        </a:p>
      </dgm:t>
    </dgm:pt>
    <dgm:pt modelId="{CDFE0E54-3598-46C2-9B3E-0587B43E73FA}">
      <dgm:prSet phldrT="[Text]"/>
      <dgm:spPr/>
      <dgm:t>
        <a:bodyPr/>
        <a:lstStyle/>
        <a:p>
          <a:r>
            <a:rPr lang="id-ID" dirty="0"/>
            <a:t>fluorescein</a:t>
          </a:r>
        </a:p>
      </dgm:t>
    </dgm:pt>
    <dgm:pt modelId="{BBB3802C-777A-4F60-84FC-85978E4CEC5F}" type="parTrans" cxnId="{5797A73E-BF92-49E3-918E-F10CA218A59B}">
      <dgm:prSet/>
      <dgm:spPr/>
      <dgm:t>
        <a:bodyPr/>
        <a:lstStyle/>
        <a:p>
          <a:endParaRPr lang="id-ID"/>
        </a:p>
      </dgm:t>
    </dgm:pt>
    <dgm:pt modelId="{F04CEA7B-26A3-42C5-AE93-5F961C6575CF}" type="sibTrans" cxnId="{5797A73E-BF92-49E3-918E-F10CA218A59B}">
      <dgm:prSet/>
      <dgm:spPr/>
      <dgm:t>
        <a:bodyPr/>
        <a:lstStyle/>
        <a:p>
          <a:endParaRPr lang="id-ID"/>
        </a:p>
      </dgm:t>
    </dgm:pt>
    <dgm:pt modelId="{E8E126AD-FB02-4021-B3FF-C9D7AF914D6D}" type="pres">
      <dgm:prSet presAssocID="{EF2186B7-A7E4-425A-876A-F2113EE23445}" presName="Name0" presStyleCnt="0">
        <dgm:presLayoutVars>
          <dgm:dir/>
          <dgm:animLvl val="lvl"/>
          <dgm:resizeHandles/>
        </dgm:presLayoutVars>
      </dgm:prSet>
      <dgm:spPr/>
    </dgm:pt>
    <dgm:pt modelId="{F90589B4-D4D3-497D-8320-C9A88DE606D7}" type="pres">
      <dgm:prSet presAssocID="{A833C9AB-6985-4C85-87ED-9DFAD2D3274C}" presName="linNode" presStyleCnt="0"/>
      <dgm:spPr/>
    </dgm:pt>
    <dgm:pt modelId="{2CE7A761-8D8B-485B-A328-27F9E48EF32B}" type="pres">
      <dgm:prSet presAssocID="{A833C9AB-6985-4C85-87ED-9DFAD2D3274C}" presName="parentShp" presStyleLbl="node1" presStyleIdx="0" presStyleCnt="2">
        <dgm:presLayoutVars>
          <dgm:bulletEnabled val="1"/>
        </dgm:presLayoutVars>
      </dgm:prSet>
      <dgm:spPr/>
    </dgm:pt>
    <dgm:pt modelId="{7F29F1B9-E486-42C4-A076-F53DED9DA22B}" type="pres">
      <dgm:prSet presAssocID="{A833C9AB-6985-4C85-87ED-9DFAD2D3274C}" presName="childShp" presStyleLbl="bgAccFollowNode1" presStyleIdx="0" presStyleCnt="2">
        <dgm:presLayoutVars>
          <dgm:bulletEnabled val="1"/>
        </dgm:presLayoutVars>
      </dgm:prSet>
      <dgm:spPr/>
    </dgm:pt>
    <dgm:pt modelId="{A7F398E4-783D-4DA3-8DCF-F6C5EACF92AC}" type="pres">
      <dgm:prSet presAssocID="{B70D39DE-3185-4B48-B9B2-9AB180F7613C}" presName="spacing" presStyleCnt="0"/>
      <dgm:spPr/>
    </dgm:pt>
    <dgm:pt modelId="{B2FF6A2E-BC88-46C4-841C-E819F9677DF5}" type="pres">
      <dgm:prSet presAssocID="{50B33259-C148-45B9-9734-61FEC3F851E7}" presName="linNode" presStyleCnt="0"/>
      <dgm:spPr/>
    </dgm:pt>
    <dgm:pt modelId="{91BF28B9-6685-4DAD-9E71-5FE95DDB6AE7}" type="pres">
      <dgm:prSet presAssocID="{50B33259-C148-45B9-9734-61FEC3F851E7}" presName="parentShp" presStyleLbl="node1" presStyleIdx="1" presStyleCnt="2">
        <dgm:presLayoutVars>
          <dgm:bulletEnabled val="1"/>
        </dgm:presLayoutVars>
      </dgm:prSet>
      <dgm:spPr/>
    </dgm:pt>
    <dgm:pt modelId="{E037C233-93F0-4765-81E5-4DA55506292B}" type="pres">
      <dgm:prSet presAssocID="{50B33259-C148-45B9-9734-61FEC3F851E7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C364080A-D899-42BD-9F68-7F1F566823B0}" srcId="{EF2186B7-A7E4-425A-876A-F2113EE23445}" destId="{A833C9AB-6985-4C85-87ED-9DFAD2D3274C}" srcOrd="0" destOrd="0" parTransId="{C40BBE8C-1217-4B49-9B08-82690FDB4B57}" sibTransId="{B70D39DE-3185-4B48-B9B2-9AB180F7613C}"/>
    <dgm:cxn modelId="{45AAEE0D-521C-41D3-8E07-8BC6AF07E154}" srcId="{A833C9AB-6985-4C85-87ED-9DFAD2D3274C}" destId="{A8AF4747-0734-43BC-928B-D40A3CF55805}" srcOrd="2" destOrd="0" parTransId="{18E0EEB0-AEFF-4759-B302-8378A57F563D}" sibTransId="{304654CD-BB0E-4CB2-BFD5-54522F4B7264}"/>
    <dgm:cxn modelId="{2D94A426-F18F-4C89-9CD6-F29749C618BA}" type="presOf" srcId="{A8AF4747-0734-43BC-928B-D40A3CF55805}" destId="{7F29F1B9-E486-42C4-A076-F53DED9DA22B}" srcOrd="0" destOrd="2" presId="urn:microsoft.com/office/officeart/2005/8/layout/vList6"/>
    <dgm:cxn modelId="{5797A73E-BF92-49E3-918E-F10CA218A59B}" srcId="{A833C9AB-6985-4C85-87ED-9DFAD2D3274C}" destId="{CDFE0E54-3598-46C2-9B3E-0587B43E73FA}" srcOrd="4" destOrd="0" parTransId="{BBB3802C-777A-4F60-84FC-85978E4CEC5F}" sibTransId="{F04CEA7B-26A3-42C5-AE93-5F961C6575CF}"/>
    <dgm:cxn modelId="{0725DC70-C0C6-4047-B855-628EC96F9206}" type="presOf" srcId="{50B33259-C148-45B9-9734-61FEC3F851E7}" destId="{91BF28B9-6685-4DAD-9E71-5FE95DDB6AE7}" srcOrd="0" destOrd="0" presId="urn:microsoft.com/office/officeart/2005/8/layout/vList6"/>
    <dgm:cxn modelId="{1C062857-F8FA-4C7B-90C4-C3F222197F9C}" srcId="{50B33259-C148-45B9-9734-61FEC3F851E7}" destId="{5FC31211-56AB-4478-917A-6BAD048605FE}" srcOrd="0" destOrd="0" parTransId="{B5ADD23B-0D64-4F67-A91B-E45C0B792399}" sibTransId="{8E9B2B17-7CA6-4493-A62E-BFB612F5B36F}"/>
    <dgm:cxn modelId="{9D26E779-CD36-4EDF-B7A3-E0F6E3D773B6}" srcId="{A833C9AB-6985-4C85-87ED-9DFAD2D3274C}" destId="{6AD62BEB-36A8-471A-98E8-E4D6ECA3BDFB}" srcOrd="3" destOrd="0" parTransId="{5C440B0B-B160-4802-8044-32CA48A12FC6}" sibTransId="{C0569277-4E07-4D54-8876-AE54061301D4}"/>
    <dgm:cxn modelId="{6554F459-7F77-4BCF-AD97-3E97623D2C5C}" type="presOf" srcId="{6AD62BEB-36A8-471A-98E8-E4D6ECA3BDFB}" destId="{7F29F1B9-E486-42C4-A076-F53DED9DA22B}" srcOrd="0" destOrd="3" presId="urn:microsoft.com/office/officeart/2005/8/layout/vList6"/>
    <dgm:cxn modelId="{02D98B7D-7853-41D1-AD5A-D82CCD11EEF9}" srcId="{EF2186B7-A7E4-425A-876A-F2113EE23445}" destId="{50B33259-C148-45B9-9734-61FEC3F851E7}" srcOrd="1" destOrd="0" parTransId="{D9A4114F-65C5-4E08-8E1D-9BE6FF1F6FAC}" sibTransId="{66152DF1-42C9-4345-B49D-338F7AC0922E}"/>
    <dgm:cxn modelId="{C9B624BB-0492-4188-97BE-DADB8031D92B}" type="presOf" srcId="{FA850429-44EB-4BEA-9BE1-7B8E2793767C}" destId="{7F29F1B9-E486-42C4-A076-F53DED9DA22B}" srcOrd="0" destOrd="0" presId="urn:microsoft.com/office/officeart/2005/8/layout/vList6"/>
    <dgm:cxn modelId="{7FD623CB-23AE-4BFD-AAA0-137348457E92}" type="presOf" srcId="{5FC31211-56AB-4478-917A-6BAD048605FE}" destId="{E037C233-93F0-4765-81E5-4DA55506292B}" srcOrd="0" destOrd="0" presId="urn:microsoft.com/office/officeart/2005/8/layout/vList6"/>
    <dgm:cxn modelId="{E4CAF2E0-B4F2-43C4-8800-6B4FF4A908BE}" type="presOf" srcId="{A833C9AB-6985-4C85-87ED-9DFAD2D3274C}" destId="{2CE7A761-8D8B-485B-A328-27F9E48EF32B}" srcOrd="0" destOrd="0" presId="urn:microsoft.com/office/officeart/2005/8/layout/vList6"/>
    <dgm:cxn modelId="{42630CE6-1CD3-4378-BF4E-E88F44490808}" srcId="{A833C9AB-6985-4C85-87ED-9DFAD2D3274C}" destId="{7BE343C5-0E47-465C-8644-1739D2B6041F}" srcOrd="1" destOrd="0" parTransId="{8434138F-E70A-403D-984A-45B26A378B47}" sibTransId="{880F4A1E-6D9E-47A6-8C2E-E5BB986F9163}"/>
    <dgm:cxn modelId="{9F839CF1-757F-4F42-858E-1D70180F2402}" type="presOf" srcId="{7BE343C5-0E47-465C-8644-1739D2B6041F}" destId="{7F29F1B9-E486-42C4-A076-F53DED9DA22B}" srcOrd="0" destOrd="1" presId="urn:microsoft.com/office/officeart/2005/8/layout/vList6"/>
    <dgm:cxn modelId="{4174BDF2-7F77-48A6-99B0-A2DF3195EFDB}" srcId="{A833C9AB-6985-4C85-87ED-9DFAD2D3274C}" destId="{FA850429-44EB-4BEA-9BE1-7B8E2793767C}" srcOrd="0" destOrd="0" parTransId="{A79596DF-6E69-45FE-BCDD-51648EC109BF}" sibTransId="{E123EAEB-153C-44BA-B948-B55E60E8D09D}"/>
    <dgm:cxn modelId="{B8077DFA-F8E9-4CE3-9F98-683F06FF2466}" type="presOf" srcId="{EF2186B7-A7E4-425A-876A-F2113EE23445}" destId="{E8E126AD-FB02-4021-B3FF-C9D7AF914D6D}" srcOrd="0" destOrd="0" presId="urn:microsoft.com/office/officeart/2005/8/layout/vList6"/>
    <dgm:cxn modelId="{B2DFD3FB-CBD6-4E8B-89C1-436731140895}" type="presOf" srcId="{CDFE0E54-3598-46C2-9B3E-0587B43E73FA}" destId="{7F29F1B9-E486-42C4-A076-F53DED9DA22B}" srcOrd="0" destOrd="4" presId="urn:microsoft.com/office/officeart/2005/8/layout/vList6"/>
    <dgm:cxn modelId="{1E7B33D8-8350-4A73-AE8B-BCED6C7AC52C}" type="presParOf" srcId="{E8E126AD-FB02-4021-B3FF-C9D7AF914D6D}" destId="{F90589B4-D4D3-497D-8320-C9A88DE606D7}" srcOrd="0" destOrd="0" presId="urn:microsoft.com/office/officeart/2005/8/layout/vList6"/>
    <dgm:cxn modelId="{05E2BCB6-9369-45FD-8A13-4E54EC8F62C3}" type="presParOf" srcId="{F90589B4-D4D3-497D-8320-C9A88DE606D7}" destId="{2CE7A761-8D8B-485B-A328-27F9E48EF32B}" srcOrd="0" destOrd="0" presId="urn:microsoft.com/office/officeart/2005/8/layout/vList6"/>
    <dgm:cxn modelId="{2B873685-DDE4-42EE-BF2B-4805DF9A0949}" type="presParOf" srcId="{F90589B4-D4D3-497D-8320-C9A88DE606D7}" destId="{7F29F1B9-E486-42C4-A076-F53DED9DA22B}" srcOrd="1" destOrd="0" presId="urn:microsoft.com/office/officeart/2005/8/layout/vList6"/>
    <dgm:cxn modelId="{3EC7B7EF-E475-436E-9DB0-A95E899ED899}" type="presParOf" srcId="{E8E126AD-FB02-4021-B3FF-C9D7AF914D6D}" destId="{A7F398E4-783D-4DA3-8DCF-F6C5EACF92AC}" srcOrd="1" destOrd="0" presId="urn:microsoft.com/office/officeart/2005/8/layout/vList6"/>
    <dgm:cxn modelId="{93D576F8-FEF9-414F-BEAE-5F36FFCC6BD6}" type="presParOf" srcId="{E8E126AD-FB02-4021-B3FF-C9D7AF914D6D}" destId="{B2FF6A2E-BC88-46C4-841C-E819F9677DF5}" srcOrd="2" destOrd="0" presId="urn:microsoft.com/office/officeart/2005/8/layout/vList6"/>
    <dgm:cxn modelId="{210FE1EE-A027-40F1-AF2A-AE9D3CD35BB9}" type="presParOf" srcId="{B2FF6A2E-BC88-46C4-841C-E819F9677DF5}" destId="{91BF28B9-6685-4DAD-9E71-5FE95DDB6AE7}" srcOrd="0" destOrd="0" presId="urn:microsoft.com/office/officeart/2005/8/layout/vList6"/>
    <dgm:cxn modelId="{8D007D20-EE1B-43D4-803F-E2B86018061D}" type="presParOf" srcId="{B2FF6A2E-BC88-46C4-841C-E819F9677DF5}" destId="{E037C233-93F0-4765-81E5-4DA55506292B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DC9450-B285-49E0-8A9F-43E5F3DBF81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d-ID"/>
        </a:p>
      </dgm:t>
    </dgm:pt>
    <dgm:pt modelId="{90E5E726-AFE4-4CF4-9BA4-53239052F7AD}">
      <dgm:prSet/>
      <dgm:spPr/>
      <dgm:t>
        <a:bodyPr/>
        <a:lstStyle/>
        <a:p>
          <a:pPr rtl="0"/>
          <a:r>
            <a:rPr lang="en-US"/>
            <a:t>Argentometri Metode Mohr</a:t>
          </a:r>
          <a:endParaRPr lang="id-ID"/>
        </a:p>
      </dgm:t>
    </dgm:pt>
    <dgm:pt modelId="{940BD6E9-5A5F-4DAF-B8BC-8CA08AB635BA}" type="parTrans" cxnId="{951287A0-324A-46C3-BA30-750715BBF28C}">
      <dgm:prSet/>
      <dgm:spPr/>
      <dgm:t>
        <a:bodyPr/>
        <a:lstStyle/>
        <a:p>
          <a:endParaRPr lang="id-ID"/>
        </a:p>
      </dgm:t>
    </dgm:pt>
    <dgm:pt modelId="{0A5D5C57-9BA2-4339-A09A-7C46B9E05D07}" type="sibTrans" cxnId="{951287A0-324A-46C3-BA30-750715BBF28C}">
      <dgm:prSet/>
      <dgm:spPr/>
      <dgm:t>
        <a:bodyPr/>
        <a:lstStyle/>
        <a:p>
          <a:endParaRPr lang="id-ID"/>
        </a:p>
      </dgm:t>
    </dgm:pt>
    <dgm:pt modelId="{E80E479C-1013-4F5B-905C-B665975DB21F}">
      <dgm:prSet/>
      <dgm:spPr/>
      <dgm:t>
        <a:bodyPr/>
        <a:lstStyle/>
        <a:p>
          <a:pPr rtl="0"/>
          <a:r>
            <a:rPr lang="en-US"/>
            <a:t>Argentometri Metode Volhard</a:t>
          </a:r>
          <a:endParaRPr lang="id-ID"/>
        </a:p>
      </dgm:t>
    </dgm:pt>
    <dgm:pt modelId="{4749DE07-8DDB-4283-ACB8-55A0CE4CEC26}" type="parTrans" cxnId="{B7FA97FE-66A7-455D-88C5-4583895B8AF4}">
      <dgm:prSet/>
      <dgm:spPr/>
      <dgm:t>
        <a:bodyPr/>
        <a:lstStyle/>
        <a:p>
          <a:endParaRPr lang="id-ID"/>
        </a:p>
      </dgm:t>
    </dgm:pt>
    <dgm:pt modelId="{7E509FF7-B1F3-4286-BD55-60B9C3CD5461}" type="sibTrans" cxnId="{B7FA97FE-66A7-455D-88C5-4583895B8AF4}">
      <dgm:prSet/>
      <dgm:spPr/>
      <dgm:t>
        <a:bodyPr/>
        <a:lstStyle/>
        <a:p>
          <a:endParaRPr lang="id-ID"/>
        </a:p>
      </dgm:t>
    </dgm:pt>
    <dgm:pt modelId="{13C60A49-3F00-4866-B50D-C663CA23412C}">
      <dgm:prSet/>
      <dgm:spPr/>
      <dgm:t>
        <a:bodyPr/>
        <a:lstStyle/>
        <a:p>
          <a:pPr rtl="0"/>
          <a:r>
            <a:rPr lang="en-US"/>
            <a:t>Argentometri Metode Fajans</a:t>
          </a:r>
          <a:endParaRPr lang="id-ID"/>
        </a:p>
      </dgm:t>
    </dgm:pt>
    <dgm:pt modelId="{7647EFA5-A4C1-48C9-A909-FE91F9B28516}" type="parTrans" cxnId="{6AF334EF-0609-4609-AEC1-4C21D1BCBC6B}">
      <dgm:prSet/>
      <dgm:spPr/>
      <dgm:t>
        <a:bodyPr/>
        <a:lstStyle/>
        <a:p>
          <a:endParaRPr lang="id-ID"/>
        </a:p>
      </dgm:t>
    </dgm:pt>
    <dgm:pt modelId="{4FC0BFBB-F8B5-4DDA-981E-EB7181DA234D}" type="sibTrans" cxnId="{6AF334EF-0609-4609-AEC1-4C21D1BCBC6B}">
      <dgm:prSet/>
      <dgm:spPr/>
      <dgm:t>
        <a:bodyPr/>
        <a:lstStyle/>
        <a:p>
          <a:endParaRPr lang="id-ID"/>
        </a:p>
      </dgm:t>
    </dgm:pt>
    <dgm:pt modelId="{347DFB9D-B754-49C3-96FA-70398F6DF359}" type="pres">
      <dgm:prSet presAssocID="{C1DC9450-B285-49E0-8A9F-43E5F3DBF81C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9F864F91-FFE9-423F-ABD3-87B30960EB96}" type="pres">
      <dgm:prSet presAssocID="{90E5E726-AFE4-4CF4-9BA4-53239052F7AD}" presName="horFlow" presStyleCnt="0"/>
      <dgm:spPr/>
    </dgm:pt>
    <dgm:pt modelId="{769BB129-4855-43E8-8C3C-41041015CF9F}" type="pres">
      <dgm:prSet presAssocID="{90E5E726-AFE4-4CF4-9BA4-53239052F7AD}" presName="bigChev" presStyleLbl="node1" presStyleIdx="0" presStyleCnt="3"/>
      <dgm:spPr/>
    </dgm:pt>
    <dgm:pt modelId="{4C75357B-D6DE-46EA-9488-834E5F712AED}" type="pres">
      <dgm:prSet presAssocID="{90E5E726-AFE4-4CF4-9BA4-53239052F7AD}" presName="vSp" presStyleCnt="0"/>
      <dgm:spPr/>
    </dgm:pt>
    <dgm:pt modelId="{EE526636-449B-44B3-A6CD-BCC6A5CC581F}" type="pres">
      <dgm:prSet presAssocID="{E80E479C-1013-4F5B-905C-B665975DB21F}" presName="horFlow" presStyleCnt="0"/>
      <dgm:spPr/>
    </dgm:pt>
    <dgm:pt modelId="{21C159D9-CA3D-4A28-A139-510517E9A14A}" type="pres">
      <dgm:prSet presAssocID="{E80E479C-1013-4F5B-905C-B665975DB21F}" presName="bigChev" presStyleLbl="node1" presStyleIdx="1" presStyleCnt="3"/>
      <dgm:spPr/>
    </dgm:pt>
    <dgm:pt modelId="{BC20BCEB-187D-4CDA-A3EF-476371CD869E}" type="pres">
      <dgm:prSet presAssocID="{E80E479C-1013-4F5B-905C-B665975DB21F}" presName="vSp" presStyleCnt="0"/>
      <dgm:spPr/>
    </dgm:pt>
    <dgm:pt modelId="{84C31F7A-B189-4414-A848-1EDD21B3F529}" type="pres">
      <dgm:prSet presAssocID="{13C60A49-3F00-4866-B50D-C663CA23412C}" presName="horFlow" presStyleCnt="0"/>
      <dgm:spPr/>
    </dgm:pt>
    <dgm:pt modelId="{911E4758-B57C-4FE7-B253-2AF44104AFC5}" type="pres">
      <dgm:prSet presAssocID="{13C60A49-3F00-4866-B50D-C663CA23412C}" presName="bigChev" presStyleLbl="node1" presStyleIdx="2" presStyleCnt="3"/>
      <dgm:spPr/>
    </dgm:pt>
  </dgm:ptLst>
  <dgm:cxnLst>
    <dgm:cxn modelId="{02117914-2005-4F09-96F1-8E7D03ED8440}" type="presOf" srcId="{90E5E726-AFE4-4CF4-9BA4-53239052F7AD}" destId="{769BB129-4855-43E8-8C3C-41041015CF9F}" srcOrd="0" destOrd="0" presId="urn:microsoft.com/office/officeart/2005/8/layout/lProcess3"/>
    <dgm:cxn modelId="{AD6CAD36-58A0-4AAA-BD04-A40A3B72209D}" type="presOf" srcId="{E80E479C-1013-4F5B-905C-B665975DB21F}" destId="{21C159D9-CA3D-4A28-A139-510517E9A14A}" srcOrd="0" destOrd="0" presId="urn:microsoft.com/office/officeart/2005/8/layout/lProcess3"/>
    <dgm:cxn modelId="{51E8665E-2758-43F3-8F01-A7ECEF0C531B}" type="presOf" srcId="{13C60A49-3F00-4866-B50D-C663CA23412C}" destId="{911E4758-B57C-4FE7-B253-2AF44104AFC5}" srcOrd="0" destOrd="0" presId="urn:microsoft.com/office/officeart/2005/8/layout/lProcess3"/>
    <dgm:cxn modelId="{2DECE349-3118-4002-82DC-B4CDCD7BFB96}" type="presOf" srcId="{C1DC9450-B285-49E0-8A9F-43E5F3DBF81C}" destId="{347DFB9D-B754-49C3-96FA-70398F6DF359}" srcOrd="0" destOrd="0" presId="urn:microsoft.com/office/officeart/2005/8/layout/lProcess3"/>
    <dgm:cxn modelId="{951287A0-324A-46C3-BA30-750715BBF28C}" srcId="{C1DC9450-B285-49E0-8A9F-43E5F3DBF81C}" destId="{90E5E726-AFE4-4CF4-9BA4-53239052F7AD}" srcOrd="0" destOrd="0" parTransId="{940BD6E9-5A5F-4DAF-B8BC-8CA08AB635BA}" sibTransId="{0A5D5C57-9BA2-4339-A09A-7C46B9E05D07}"/>
    <dgm:cxn modelId="{6AF334EF-0609-4609-AEC1-4C21D1BCBC6B}" srcId="{C1DC9450-B285-49E0-8A9F-43E5F3DBF81C}" destId="{13C60A49-3F00-4866-B50D-C663CA23412C}" srcOrd="2" destOrd="0" parTransId="{7647EFA5-A4C1-48C9-A909-FE91F9B28516}" sibTransId="{4FC0BFBB-F8B5-4DDA-981E-EB7181DA234D}"/>
    <dgm:cxn modelId="{B7FA97FE-66A7-455D-88C5-4583895B8AF4}" srcId="{C1DC9450-B285-49E0-8A9F-43E5F3DBF81C}" destId="{E80E479C-1013-4F5B-905C-B665975DB21F}" srcOrd="1" destOrd="0" parTransId="{4749DE07-8DDB-4283-ACB8-55A0CE4CEC26}" sibTransId="{7E509FF7-B1F3-4286-BD55-60B9C3CD5461}"/>
    <dgm:cxn modelId="{B9B6A62D-DC75-4261-936F-6283067C830A}" type="presParOf" srcId="{347DFB9D-B754-49C3-96FA-70398F6DF359}" destId="{9F864F91-FFE9-423F-ABD3-87B30960EB96}" srcOrd="0" destOrd="0" presId="urn:microsoft.com/office/officeart/2005/8/layout/lProcess3"/>
    <dgm:cxn modelId="{9FA53ABE-FB65-4837-8D7E-CD149A9818C7}" type="presParOf" srcId="{9F864F91-FFE9-423F-ABD3-87B30960EB96}" destId="{769BB129-4855-43E8-8C3C-41041015CF9F}" srcOrd="0" destOrd="0" presId="urn:microsoft.com/office/officeart/2005/8/layout/lProcess3"/>
    <dgm:cxn modelId="{FA07C497-B261-4F22-95FA-E35E12FF511C}" type="presParOf" srcId="{347DFB9D-B754-49C3-96FA-70398F6DF359}" destId="{4C75357B-D6DE-46EA-9488-834E5F712AED}" srcOrd="1" destOrd="0" presId="urn:microsoft.com/office/officeart/2005/8/layout/lProcess3"/>
    <dgm:cxn modelId="{E55E223C-9399-4448-999A-2EAAFFD9F54A}" type="presParOf" srcId="{347DFB9D-B754-49C3-96FA-70398F6DF359}" destId="{EE526636-449B-44B3-A6CD-BCC6A5CC581F}" srcOrd="2" destOrd="0" presId="urn:microsoft.com/office/officeart/2005/8/layout/lProcess3"/>
    <dgm:cxn modelId="{DD45624F-CCE8-4E7D-8E22-BCFB36108ADC}" type="presParOf" srcId="{EE526636-449B-44B3-A6CD-BCC6A5CC581F}" destId="{21C159D9-CA3D-4A28-A139-510517E9A14A}" srcOrd="0" destOrd="0" presId="urn:microsoft.com/office/officeart/2005/8/layout/lProcess3"/>
    <dgm:cxn modelId="{EE779396-9444-48A2-B74F-8D1D120FC541}" type="presParOf" srcId="{347DFB9D-B754-49C3-96FA-70398F6DF359}" destId="{BC20BCEB-187D-4CDA-A3EF-476371CD869E}" srcOrd="3" destOrd="0" presId="urn:microsoft.com/office/officeart/2005/8/layout/lProcess3"/>
    <dgm:cxn modelId="{F49C5A71-1D3F-48A8-B7A9-C7C3177C00E1}" type="presParOf" srcId="{347DFB9D-B754-49C3-96FA-70398F6DF359}" destId="{84C31F7A-B189-4414-A848-1EDD21B3F529}" srcOrd="4" destOrd="0" presId="urn:microsoft.com/office/officeart/2005/8/layout/lProcess3"/>
    <dgm:cxn modelId="{9800D719-09AF-402B-8E4A-075E74B5CA93}" type="presParOf" srcId="{84C31F7A-B189-4414-A848-1EDD21B3F529}" destId="{911E4758-B57C-4FE7-B253-2AF44104AFC5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16D9C8-3FA8-4B9C-8735-00728F4FCBEA}">
      <dsp:nvSpPr>
        <dsp:cNvPr id="0" name=""/>
        <dsp:cNvSpPr/>
      </dsp:nvSpPr>
      <dsp:spPr>
        <a:xfrm rot="5400000">
          <a:off x="-347384" y="349707"/>
          <a:ext cx="2315897" cy="16211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4500" kern="1200"/>
            <a:t>Alat</a:t>
          </a:r>
        </a:p>
      </dsp:txBody>
      <dsp:txXfrm rot="-5400000">
        <a:off x="1" y="812886"/>
        <a:ext cx="1621128" cy="694769"/>
      </dsp:txXfrm>
    </dsp:sp>
    <dsp:sp modelId="{B6A72104-5617-4916-9594-A4523E628B8C}">
      <dsp:nvSpPr>
        <dsp:cNvPr id="0" name=""/>
        <dsp:cNvSpPr/>
      </dsp:nvSpPr>
      <dsp:spPr>
        <a:xfrm rot="5400000">
          <a:off x="4001247" y="-2377796"/>
          <a:ext cx="1505333" cy="62655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100" kern="1200"/>
            <a:t>Buret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100" kern="1200"/>
            <a:t>Erlenmeyer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100" kern="1200"/>
            <a:t>Klem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100" kern="1200"/>
            <a:t>Statip</a:t>
          </a:r>
        </a:p>
      </dsp:txBody>
      <dsp:txXfrm rot="-5400000">
        <a:off x="1621128" y="75807"/>
        <a:ext cx="6192087" cy="1358365"/>
      </dsp:txXfrm>
    </dsp:sp>
    <dsp:sp modelId="{25241070-0FAE-4200-9B5C-631390519638}">
      <dsp:nvSpPr>
        <dsp:cNvPr id="0" name=""/>
        <dsp:cNvSpPr/>
      </dsp:nvSpPr>
      <dsp:spPr>
        <a:xfrm rot="5400000">
          <a:off x="-347384" y="2380502"/>
          <a:ext cx="2315897" cy="16211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4500" kern="1200" dirty="0"/>
            <a:t>Bahan</a:t>
          </a:r>
        </a:p>
      </dsp:txBody>
      <dsp:txXfrm rot="-5400000">
        <a:off x="1" y="2843681"/>
        <a:ext cx="1621128" cy="694769"/>
      </dsp:txXfrm>
    </dsp:sp>
    <dsp:sp modelId="{F1D61ECE-BFA5-48DE-86EF-3291D92DBEBD}">
      <dsp:nvSpPr>
        <dsp:cNvPr id="0" name=""/>
        <dsp:cNvSpPr/>
      </dsp:nvSpPr>
      <dsp:spPr>
        <a:xfrm rot="5400000">
          <a:off x="4001247" y="-347001"/>
          <a:ext cx="1505333" cy="62655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100" kern="1200"/>
            <a:t>Larutan standar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100" kern="1200"/>
            <a:t>Sampel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100" kern="1200"/>
            <a:t>Indikator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100" kern="1200"/>
            <a:t>Pereaksi lain</a:t>
          </a:r>
        </a:p>
      </dsp:txBody>
      <dsp:txXfrm rot="-5400000">
        <a:off x="1621128" y="2106602"/>
        <a:ext cx="6192087" cy="13583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56CD4-1952-4506-8CDE-C75ECAA5EF6C}">
      <dsp:nvSpPr>
        <dsp:cNvPr id="0" name=""/>
        <dsp:cNvSpPr/>
      </dsp:nvSpPr>
      <dsp:spPr>
        <a:xfrm rot="5400000">
          <a:off x="-326231" y="326692"/>
          <a:ext cx="2174874" cy="15224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900" kern="1200" dirty="0"/>
            <a:t>Larutan standar primer</a:t>
          </a:r>
        </a:p>
      </dsp:txBody>
      <dsp:txXfrm rot="-5400000">
        <a:off x="0" y="761667"/>
        <a:ext cx="1522412" cy="652462"/>
      </dsp:txXfrm>
    </dsp:sp>
    <dsp:sp modelId="{8BE54B56-A58B-4353-A8A5-F5EDEBA7422D}">
      <dsp:nvSpPr>
        <dsp:cNvPr id="0" name=""/>
        <dsp:cNvSpPr/>
      </dsp:nvSpPr>
      <dsp:spPr>
        <a:xfrm rot="5400000">
          <a:off x="3102371" y="-1579498"/>
          <a:ext cx="1413668" cy="457358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600" kern="1200" dirty="0"/>
            <a:t>NaCl</a:t>
          </a:r>
        </a:p>
      </dsp:txBody>
      <dsp:txXfrm rot="-5400000">
        <a:off x="1522412" y="69471"/>
        <a:ext cx="4504577" cy="1275648"/>
      </dsp:txXfrm>
    </dsp:sp>
    <dsp:sp modelId="{7BEBFCE4-E559-48AC-B52E-69617F4F67E9}">
      <dsp:nvSpPr>
        <dsp:cNvPr id="0" name=""/>
        <dsp:cNvSpPr/>
      </dsp:nvSpPr>
      <dsp:spPr>
        <a:xfrm rot="5400000">
          <a:off x="-326231" y="2214895"/>
          <a:ext cx="2174874" cy="152241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900" kern="1200" dirty="0"/>
            <a:t>Standar sekunder</a:t>
          </a:r>
        </a:p>
      </dsp:txBody>
      <dsp:txXfrm rot="-5400000">
        <a:off x="0" y="2649870"/>
        <a:ext cx="1522412" cy="652462"/>
      </dsp:txXfrm>
    </dsp:sp>
    <dsp:sp modelId="{415649B8-88EE-475F-A160-5B5461B5A84F}">
      <dsp:nvSpPr>
        <dsp:cNvPr id="0" name=""/>
        <dsp:cNvSpPr/>
      </dsp:nvSpPr>
      <dsp:spPr>
        <a:xfrm rot="5400000">
          <a:off x="3102371" y="308704"/>
          <a:ext cx="1413668" cy="457358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600" kern="1200" dirty="0"/>
            <a:t>AgNO</a:t>
          </a:r>
          <a:r>
            <a:rPr lang="id-ID" sz="2600" kern="1200" baseline="-25000" dirty="0"/>
            <a:t>3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600" kern="1200" dirty="0"/>
            <a:t>KCNS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600" kern="1200" dirty="0"/>
            <a:t>NH</a:t>
          </a:r>
          <a:r>
            <a:rPr lang="id-ID" sz="2600" kern="1200" baseline="-25000" dirty="0"/>
            <a:t>4</a:t>
          </a:r>
          <a:r>
            <a:rPr lang="id-ID" sz="2600" kern="1200" dirty="0"/>
            <a:t>CNS</a:t>
          </a:r>
        </a:p>
      </dsp:txBody>
      <dsp:txXfrm rot="-5400000">
        <a:off x="1522412" y="1957673"/>
        <a:ext cx="4504577" cy="1275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9F1B9-E486-42C4-A076-F53DED9DA22B}">
      <dsp:nvSpPr>
        <dsp:cNvPr id="0" name=""/>
        <dsp:cNvSpPr/>
      </dsp:nvSpPr>
      <dsp:spPr>
        <a:xfrm>
          <a:off x="3291839" y="574"/>
          <a:ext cx="4937760" cy="2241607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700" kern="1200" dirty="0"/>
            <a:t>K</a:t>
          </a:r>
          <a:r>
            <a:rPr lang="id-ID" sz="1700" kern="1200" baseline="-25000" dirty="0"/>
            <a:t>2</a:t>
          </a:r>
          <a:r>
            <a:rPr lang="id-ID" sz="1700" kern="1200" dirty="0"/>
            <a:t>CrO</a:t>
          </a:r>
          <a:r>
            <a:rPr lang="id-ID" sz="1700" kern="1200" baseline="-25000" dirty="0"/>
            <a:t>4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700" kern="1200" dirty="0"/>
            <a:t>Fe</a:t>
          </a:r>
          <a:r>
            <a:rPr lang="id-ID" sz="1700" kern="1200" baseline="30000" dirty="0"/>
            <a:t>3+</a:t>
          </a:r>
          <a:r>
            <a:rPr lang="id-ID" sz="1700" kern="1200" dirty="0"/>
            <a:t> (contohnya : NH</a:t>
          </a:r>
          <a:r>
            <a:rPr lang="id-ID" sz="1700" kern="1200" baseline="-25000" dirty="0"/>
            <a:t>4</a:t>
          </a:r>
          <a:r>
            <a:rPr lang="id-ID" sz="1700" kern="1200" dirty="0"/>
            <a:t>Fe(SO</a:t>
          </a:r>
          <a:r>
            <a:rPr lang="id-ID" sz="1700" kern="1200" baseline="-25000" dirty="0"/>
            <a:t>4</a:t>
          </a:r>
          <a:r>
            <a:rPr lang="id-ID" sz="1700" kern="1200" dirty="0"/>
            <a:t>)</a:t>
          </a:r>
          <a:r>
            <a:rPr lang="id-ID" sz="1700" kern="1200" baseline="-25000" dirty="0"/>
            <a:t>2</a:t>
          </a:r>
          <a:r>
            <a:rPr lang="id-ID" sz="1700" kern="1200" dirty="0"/>
            <a:t>·12 H</a:t>
          </a:r>
          <a:r>
            <a:rPr lang="id-ID" sz="1700" kern="1200" baseline="-25000" dirty="0"/>
            <a:t>2</a:t>
          </a:r>
          <a:r>
            <a:rPr lang="id-ID" sz="1700" kern="1200" dirty="0"/>
            <a:t>O)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700" kern="1200" dirty="0"/>
            <a:t>Diklorofluorescein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700" kern="1200" dirty="0"/>
            <a:t>Eosin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700" kern="1200" dirty="0"/>
            <a:t>fluorescein</a:t>
          </a:r>
        </a:p>
      </dsp:txBody>
      <dsp:txXfrm>
        <a:off x="3291839" y="280775"/>
        <a:ext cx="4097157" cy="1681205"/>
      </dsp:txXfrm>
    </dsp:sp>
    <dsp:sp modelId="{2CE7A761-8D8B-485B-A328-27F9E48EF32B}">
      <dsp:nvSpPr>
        <dsp:cNvPr id="0" name=""/>
        <dsp:cNvSpPr/>
      </dsp:nvSpPr>
      <dsp:spPr>
        <a:xfrm>
          <a:off x="0" y="574"/>
          <a:ext cx="3291840" cy="2241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700" kern="1200" dirty="0"/>
            <a:t>visual</a:t>
          </a:r>
        </a:p>
      </dsp:txBody>
      <dsp:txXfrm>
        <a:off x="109426" y="110000"/>
        <a:ext cx="3072988" cy="2022755"/>
      </dsp:txXfrm>
    </dsp:sp>
    <dsp:sp modelId="{E037C233-93F0-4765-81E5-4DA55506292B}">
      <dsp:nvSpPr>
        <dsp:cNvPr id="0" name=""/>
        <dsp:cNvSpPr/>
      </dsp:nvSpPr>
      <dsp:spPr>
        <a:xfrm>
          <a:off x="3291839" y="2466342"/>
          <a:ext cx="4937760" cy="2241607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700" kern="1200" dirty="0"/>
            <a:t>potensiometri</a:t>
          </a:r>
        </a:p>
      </dsp:txBody>
      <dsp:txXfrm>
        <a:off x="3291839" y="2746543"/>
        <a:ext cx="4097157" cy="1681205"/>
      </dsp:txXfrm>
    </dsp:sp>
    <dsp:sp modelId="{91BF28B9-6685-4DAD-9E71-5FE95DDB6AE7}">
      <dsp:nvSpPr>
        <dsp:cNvPr id="0" name=""/>
        <dsp:cNvSpPr/>
      </dsp:nvSpPr>
      <dsp:spPr>
        <a:xfrm>
          <a:off x="0" y="2466342"/>
          <a:ext cx="3291840" cy="2241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700" kern="1200" dirty="0"/>
            <a:t>elektrokimia</a:t>
          </a:r>
        </a:p>
      </dsp:txBody>
      <dsp:txXfrm>
        <a:off x="109426" y="2575768"/>
        <a:ext cx="3072988" cy="20227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9BB129-4855-43E8-8C3C-41041015CF9F}">
      <dsp:nvSpPr>
        <dsp:cNvPr id="0" name=""/>
        <dsp:cNvSpPr/>
      </dsp:nvSpPr>
      <dsp:spPr>
        <a:xfrm>
          <a:off x="2285525" y="603"/>
          <a:ext cx="3315648" cy="13262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Argentometri Metode Mohr</a:t>
          </a:r>
          <a:endParaRPr lang="id-ID" sz="2800" kern="1200"/>
        </a:p>
      </dsp:txBody>
      <dsp:txXfrm>
        <a:off x="2948655" y="603"/>
        <a:ext cx="1989389" cy="1326259"/>
      </dsp:txXfrm>
    </dsp:sp>
    <dsp:sp modelId="{21C159D9-CA3D-4A28-A139-510517E9A14A}">
      <dsp:nvSpPr>
        <dsp:cNvPr id="0" name=""/>
        <dsp:cNvSpPr/>
      </dsp:nvSpPr>
      <dsp:spPr>
        <a:xfrm>
          <a:off x="2285525" y="1512539"/>
          <a:ext cx="3315648" cy="13262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Argentometri Metode Volhard</a:t>
          </a:r>
          <a:endParaRPr lang="id-ID" sz="2800" kern="1200"/>
        </a:p>
      </dsp:txBody>
      <dsp:txXfrm>
        <a:off x="2948655" y="1512539"/>
        <a:ext cx="1989389" cy="1326259"/>
      </dsp:txXfrm>
    </dsp:sp>
    <dsp:sp modelId="{911E4758-B57C-4FE7-B253-2AF44104AFC5}">
      <dsp:nvSpPr>
        <dsp:cNvPr id="0" name=""/>
        <dsp:cNvSpPr/>
      </dsp:nvSpPr>
      <dsp:spPr>
        <a:xfrm>
          <a:off x="2285525" y="3024475"/>
          <a:ext cx="3315648" cy="13262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Argentometri Metode Fajans</a:t>
          </a:r>
          <a:endParaRPr lang="id-ID" sz="2800" kern="1200"/>
        </a:p>
      </dsp:txBody>
      <dsp:txXfrm>
        <a:off x="2948655" y="3024475"/>
        <a:ext cx="1989389" cy="13262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861FB-060C-4258-846A-168A573F8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A56813-92CA-4562-B7D1-8E7D39283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47DA8-38DE-4965-9289-E17E0FFB0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C8AC-608E-4DB2-859B-77B2A4F4932D}" type="datetimeFigureOut">
              <a:rPr lang="en-US" smtClean="0"/>
              <a:pPr/>
              <a:t>10/1/2021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0AA42-12BD-4399-ABF3-5CC5B16E9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8799E-388D-4B1A-B1AD-812D82AD3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34FC-2711-4CA9-BBE8-CACD93B70D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67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15E2-1027-4977-A7B1-9DC4D513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664E09-D5D0-4524-9499-4B7608F47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BBBCF-48EE-4700-AC6A-5495B2F10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C8AC-608E-4DB2-859B-77B2A4F4932D}" type="datetimeFigureOut">
              <a:rPr lang="en-US" smtClean="0"/>
              <a:pPr/>
              <a:t>10/1/2021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136C7-51D0-4BE5-B680-2D714413D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36D72-2205-4CB0-9F85-F58B94EF4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34FC-2711-4CA9-BBE8-CACD93B70D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04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E854E0-042E-4217-9B04-60F4804C70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9A1E10-1E69-44C4-834B-605B5BA54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782D4-F083-4AAE-A1A1-7B74ADDEB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C8AC-608E-4DB2-859B-77B2A4F4932D}" type="datetimeFigureOut">
              <a:rPr lang="en-US" smtClean="0"/>
              <a:pPr/>
              <a:t>10/1/2021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6FA01-D513-4FAA-8146-74AA91934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D29E4-899F-4AC1-B712-420C82603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34FC-2711-4CA9-BBE8-CACD93B70D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2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9049C-6DBD-43D7-9C8A-1D778C387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792AC-5648-4502-B62A-F1995FBFA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8DD73-7063-4FAB-B328-13E16D2FB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C8AC-608E-4DB2-859B-77B2A4F4932D}" type="datetimeFigureOut">
              <a:rPr lang="en-US" smtClean="0"/>
              <a:pPr/>
              <a:t>10/1/2021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BF0F2-E784-4982-BB58-CEFBAF60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171C3-4660-4DBB-AA70-4A6F7E2C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34FC-2711-4CA9-BBE8-CACD93B70D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1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015FE-8DB2-40B9-AF59-668087843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C3DB7-9E59-4CEF-9603-5990E4C1F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CEA03-7D6C-4D1D-8FDB-12B029B3D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C8AC-608E-4DB2-859B-77B2A4F4932D}" type="datetimeFigureOut">
              <a:rPr lang="en-US" smtClean="0"/>
              <a:pPr/>
              <a:t>10/1/2021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9262F-E232-4457-BB07-76F5406D9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2BDAD-E8ED-40CB-B590-6B610469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34FC-2711-4CA9-BBE8-CACD93B70D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23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3FA2C-5FDA-4579-A235-1FB534C8A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01A68-C26C-4466-A877-57EAC02466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CBBCC-8EF7-439E-BC12-09AD0B9E5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0A0B4-3367-4B28-BF56-93BE67A9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C8AC-608E-4DB2-859B-77B2A4F4932D}" type="datetimeFigureOut">
              <a:rPr lang="en-US" smtClean="0"/>
              <a:pPr/>
              <a:t>10/1/2021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7E3EE-DB80-4727-93B6-AA8654813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A1FC8-F559-4DDA-8F3A-E52C2556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34FC-2711-4CA9-BBE8-CACD93B70D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65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7E45-92AB-46EF-8BC0-23184D87A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C5715-32B7-4742-B13B-C4440FD5C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92ABE-664C-4AE4-9187-AC8E87D2D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E6A785-AD91-4766-9217-16E9652EEB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E805A-7225-44EA-AF34-5DA450744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A2CB26-ED0A-4278-B9FF-440EAE1FD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C8AC-608E-4DB2-859B-77B2A4F4932D}" type="datetimeFigureOut">
              <a:rPr lang="en-US" smtClean="0"/>
              <a:pPr/>
              <a:t>10/1/2021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386DC8-3FB5-45F7-A154-972352009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0B7213-B6E7-401C-BBDC-B847DEB18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34FC-2711-4CA9-BBE8-CACD93B70D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06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16A6E-203D-4D7F-B22B-338A23CB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418919-F4DF-4990-941D-9B938661B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C8AC-608E-4DB2-859B-77B2A4F4932D}" type="datetimeFigureOut">
              <a:rPr lang="en-US" smtClean="0"/>
              <a:pPr/>
              <a:t>10/1/2021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E0BB2D-9159-42F6-9BA2-3631BE3C3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2EB7B-2404-4733-94C2-FEE0383F7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34FC-2711-4CA9-BBE8-CACD93B70D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06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351B8A-EA86-4B52-8AC6-DCAE0A6E9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C8AC-608E-4DB2-859B-77B2A4F4932D}" type="datetimeFigureOut">
              <a:rPr lang="en-US" smtClean="0"/>
              <a:pPr/>
              <a:t>10/1/2021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9965CC-5608-4193-AD26-84ED4324E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AD5C5-D023-47E8-9F45-9D7FC92C2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34FC-2711-4CA9-BBE8-CACD93B70D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482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CD59D-217B-4248-9442-04EEAB52F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CC9F3-B65B-4755-9BCD-EA0DD8932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08F73-DEA6-487A-AE8D-3553066A8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4AFCD-1868-48A9-B8A5-CE62CE1E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C8AC-608E-4DB2-859B-77B2A4F4932D}" type="datetimeFigureOut">
              <a:rPr lang="en-US" smtClean="0"/>
              <a:pPr/>
              <a:t>10/1/2021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950CA-F799-4AF3-904E-E05689C1F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F6957-AF23-4243-8215-82C29BEE2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34FC-2711-4CA9-BBE8-CACD93B70D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97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6211B-74A8-4F2B-BAC8-23BD625D6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3C8142-FE1A-43E8-8D62-B9FADE29D2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F3E56-EFD1-4754-AF9F-D04212CF6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3A7DF6-976F-4047-B6E8-922FF6D82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C8AC-608E-4DB2-859B-77B2A4F4932D}" type="datetimeFigureOut">
              <a:rPr lang="en-US" smtClean="0"/>
              <a:pPr/>
              <a:t>10/1/2021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AEF91-F64B-4447-AEF0-6E0147AC7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45E0A-430F-4B4B-9C52-485EC1F3F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34FC-2711-4CA9-BBE8-CACD93B70D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8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D6C693-1DA6-4B08-9BBA-2782D53C4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BCD20-50B3-4AD4-8527-8F4C39069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4EF80-9CF9-4267-89F4-62ADC8A99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6C8AC-608E-4DB2-859B-77B2A4F4932D}" type="datetimeFigureOut">
              <a:rPr lang="en-US" smtClean="0"/>
              <a:pPr/>
              <a:t>10/1/2021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32E56-63A0-4C44-BC71-F401AC342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2E30F-607F-45D8-B459-BF6D370842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A34FC-2711-4CA9-BBE8-CACD93B70D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63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1.png"/><Relationship Id="rId4" Type="http://schemas.openxmlformats.org/officeDocument/2006/relationships/hyperlink" Target="http://kimiaanalisa.web.id/Argentometri-Metode-Mohr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1.png"/><Relationship Id="rId4" Type="http://schemas.openxmlformats.org/officeDocument/2006/relationships/hyperlink" Target="http://kimiaanalisa.web.id/Metode-Titrasi-Argentometr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image" Target="../media/image1.png"/><Relationship Id="rId5" Type="http://schemas.openxmlformats.org/officeDocument/2006/relationships/hyperlink" Target="http://kimiaanalisa.web.id/Indikator-Adsorbsi-Pada-Titrasi-Argentometri/" TargetMode="External"/><Relationship Id="rId4" Type="http://schemas.openxmlformats.org/officeDocument/2006/relationships/hyperlink" Target="http://kimiaanalisa.web.id/titrasi-pengendapan-argentometri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.png"/><Relationship Id="rId4" Type="http://schemas.openxmlformats.org/officeDocument/2006/relationships/hyperlink" Target="http://kimiaanalisa.web.id/Faktor-faktor-yang-Mempengaruhi-Pengendapa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1.png"/><Relationship Id="rId4" Type="http://schemas.openxmlformats.org/officeDocument/2006/relationships/hyperlink" Target="http://kimiaanalisa.web.id/Argentometri-Metode-Mohr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1.png"/><Relationship Id="rId5" Type="http://schemas.openxmlformats.org/officeDocument/2006/relationships/hyperlink" Target="http://kimiaanalisa.web.id/Argentometri-Metode-Fajans/" TargetMode="External"/><Relationship Id="rId4" Type="http://schemas.openxmlformats.org/officeDocument/2006/relationships/hyperlink" Target="http://kimiaanalisa.web.id/Argentometri-Metode-Volhar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TITRASI ARGENTOMETRI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KIMIA ANALISIS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5791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301625"/>
            <a:ext cx="7999412" cy="1143000"/>
          </a:xfrm>
        </p:spPr>
        <p:txBody>
          <a:bodyPr/>
          <a:lstStyle/>
          <a:p>
            <a:pPr eaLnBrk="1" hangingPunct="1"/>
            <a:r>
              <a:rPr lang="en-US" sz="3200"/>
              <a:t>Reaksi yang terjadi adalah sebagai berikut: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773238"/>
            <a:ext cx="8353425" cy="4114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500" b="1"/>
              <a:t>Ag</a:t>
            </a:r>
            <a:r>
              <a:rPr lang="en-US" sz="2500" b="1" baseline="30000"/>
              <a:t>+</a:t>
            </a:r>
            <a:r>
              <a:rPr lang="en-US" sz="2500" b="1"/>
              <a:t>(aq)  + Cl</a:t>
            </a:r>
            <a:r>
              <a:rPr lang="en-US" sz="2500" b="1" baseline="30000"/>
              <a:t>-</a:t>
            </a:r>
            <a:r>
              <a:rPr lang="en-US" sz="2500" b="1"/>
              <a:t>(aq) </a:t>
            </a:r>
            <a:r>
              <a:rPr lang="en-US" sz="2500" b="1">
                <a:latin typeface="Garamond" pitchFamily="18" charset="0"/>
              </a:rPr>
              <a:t>→</a:t>
            </a:r>
            <a:r>
              <a:rPr lang="en-US" sz="2500" b="1"/>
              <a:t> AgCl(s)</a:t>
            </a:r>
          </a:p>
          <a:p>
            <a:pPr eaLnBrk="1" hangingPunct="1">
              <a:lnSpc>
                <a:spcPct val="90000"/>
              </a:lnSpc>
            </a:pPr>
            <a:r>
              <a:rPr lang="en-US" sz="2500" b="1"/>
              <a:t>                              (endapan putih)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500" b="1"/>
          </a:p>
          <a:p>
            <a:pPr eaLnBrk="1" hangingPunct="1">
              <a:lnSpc>
                <a:spcPct val="90000"/>
              </a:lnSpc>
            </a:pPr>
            <a:r>
              <a:rPr lang="en-US" sz="2500" b="1"/>
              <a:t>Ag</a:t>
            </a:r>
            <a:r>
              <a:rPr lang="en-US" sz="2500" b="1" baseline="30000"/>
              <a:t>+</a:t>
            </a:r>
            <a:r>
              <a:rPr lang="en-US" sz="2500" b="1"/>
              <a:t>(aq)  + CrO</a:t>
            </a:r>
            <a:r>
              <a:rPr lang="en-US" sz="2500" b="1" baseline="-25000"/>
              <a:t>4</a:t>
            </a:r>
            <a:r>
              <a:rPr lang="en-US" sz="2500" b="1" baseline="30000"/>
              <a:t>2-</a:t>
            </a:r>
            <a:r>
              <a:rPr lang="en-US" sz="2500" b="1"/>
              <a:t>(aq) </a:t>
            </a:r>
            <a:r>
              <a:rPr lang="en-US" sz="2500" b="1">
                <a:latin typeface="Garamond" pitchFamily="18" charset="0"/>
              </a:rPr>
              <a:t>→</a:t>
            </a:r>
            <a:r>
              <a:rPr lang="en-US" sz="2500" b="1"/>
              <a:t> Ag</a:t>
            </a:r>
            <a:r>
              <a:rPr lang="en-US" sz="2500" b="1" baseline="-25000"/>
              <a:t>2</a:t>
            </a:r>
            <a:r>
              <a:rPr lang="en-US" sz="2500" b="1"/>
              <a:t>CrO</a:t>
            </a:r>
            <a:r>
              <a:rPr lang="en-US" sz="2500" b="1" baseline="-25000"/>
              <a:t>4</a:t>
            </a:r>
            <a:r>
              <a:rPr lang="en-US" sz="2500" b="1"/>
              <a:t>(s)</a:t>
            </a:r>
          </a:p>
          <a:p>
            <a:pPr eaLnBrk="1" hangingPunct="1">
              <a:lnSpc>
                <a:spcPct val="90000"/>
              </a:lnSpc>
            </a:pPr>
            <a:r>
              <a:rPr lang="en-US" sz="2500" b="1"/>
              <a:t>                             (coklat kemerahan)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500" b="1"/>
          </a:p>
          <a:p>
            <a:pPr eaLnBrk="1" hangingPunct="1">
              <a:lnSpc>
                <a:spcPct val="90000"/>
              </a:lnSpc>
            </a:pPr>
            <a:r>
              <a:rPr lang="pt-BR" sz="2500" b="1"/>
              <a:t>Kelebihan AgNO</a:t>
            </a:r>
            <a:r>
              <a:rPr lang="pt-BR" sz="2500" b="1" baseline="-25000"/>
              <a:t>3</a:t>
            </a:r>
            <a:r>
              <a:rPr lang="pt-BR" sz="2500" b="1"/>
              <a:t> bereaksi dengan indikator </a:t>
            </a:r>
            <a:r>
              <a:rPr lang="pt-BR" sz="2500">
                <a:hlinkClick r:id="rId4"/>
              </a:rPr>
              <a:t> </a:t>
            </a:r>
            <a:r>
              <a:rPr lang="pt-BR" sz="2500" b="1">
                <a:hlinkClick r:id="rId4"/>
              </a:rPr>
              <a:t>ion kromat CrO</a:t>
            </a:r>
            <a:r>
              <a:rPr lang="pt-BR" sz="2500" b="1" baseline="-25000">
                <a:hlinkClick r:id="rId4"/>
              </a:rPr>
              <a:t>4</a:t>
            </a:r>
            <a:r>
              <a:rPr lang="pt-BR" sz="2500" b="1" baseline="30000">
                <a:hlinkClick r:id="rId4"/>
              </a:rPr>
              <a:t>2-</a:t>
            </a:r>
            <a:r>
              <a:rPr lang="pt-BR" sz="2500"/>
              <a:t>  membentuk endapan berwarna coklat kemerahan Ag</a:t>
            </a:r>
            <a:r>
              <a:rPr lang="pt-BR" sz="2500" baseline="-25000"/>
              <a:t>2</a:t>
            </a:r>
            <a:r>
              <a:rPr lang="pt-BR" sz="2500"/>
              <a:t>CrO</a:t>
            </a:r>
            <a:r>
              <a:rPr lang="pt-BR" sz="2500" baseline="-25000"/>
              <a:t>4</a:t>
            </a:r>
            <a:r>
              <a:rPr lang="pt-BR" sz="2500"/>
              <a:t>  </a:t>
            </a:r>
          </a:p>
          <a:p>
            <a:pPr eaLnBrk="1" hangingPunct="1">
              <a:lnSpc>
                <a:spcPct val="90000"/>
              </a:lnSpc>
            </a:pPr>
            <a:r>
              <a:rPr lang="pt-BR" sz="2500"/>
              <a:t>sehingga titik akhir titrasi dapat diamati.</a:t>
            </a:r>
            <a:r>
              <a:rPr lang="en-US" sz="2500"/>
              <a:t> </a:t>
            </a:r>
          </a:p>
          <a:p>
            <a:pPr eaLnBrk="1" hangingPunct="1">
              <a:lnSpc>
                <a:spcPct val="90000"/>
              </a:lnSpc>
            </a:pPr>
            <a:endParaRPr lang="en-US" sz="2500" b="1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" y="60198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5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200"/>
              <a:t>1. </a:t>
            </a:r>
            <a:r>
              <a:rPr lang="en-US" sz="3200" b="1"/>
              <a:t>Argentometri Metode Mohr</a:t>
            </a:r>
            <a:br>
              <a:rPr lang="en-US" sz="3200" b="1"/>
            </a:br>
            <a:endParaRPr lang="en-US" sz="3200" b="1"/>
          </a:p>
        </p:txBody>
      </p:sp>
      <p:pic>
        <p:nvPicPr>
          <p:cNvPr id="13315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62237" y="2991644"/>
            <a:ext cx="3819525" cy="2019300"/>
          </a:xfrm>
          <a:noFill/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5791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YANG HARUS DIPERHATIKAN PADA METODE MOHR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suasana</a:t>
            </a:r>
            <a:r>
              <a:rPr lang="en-US" dirty="0"/>
              <a:t> </a:t>
            </a:r>
            <a:r>
              <a:rPr lang="en-US" dirty="0" err="1"/>
              <a:t>netral</a:t>
            </a:r>
            <a:r>
              <a:rPr lang="en-US" dirty="0"/>
              <a:t> </a:t>
            </a:r>
            <a:endParaRPr lang="id-ID" dirty="0"/>
          </a:p>
          <a:p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pH </a:t>
            </a:r>
            <a:r>
              <a:rPr lang="en-US" dirty="0" err="1"/>
              <a:t>asam</a:t>
            </a:r>
            <a:r>
              <a:rPr lang="en-US" dirty="0"/>
              <a:t>(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6):</a:t>
            </a:r>
          </a:p>
          <a:p>
            <a:pPr>
              <a:buNone/>
            </a:pPr>
            <a:r>
              <a:rPr lang="en-US" dirty="0"/>
              <a:t>    K</a:t>
            </a:r>
            <a:r>
              <a:rPr lang="en-US" baseline="-25000" dirty="0"/>
              <a:t>2</a:t>
            </a:r>
            <a:r>
              <a:rPr lang="en-US" dirty="0"/>
              <a:t>CrO</a:t>
            </a:r>
            <a:r>
              <a:rPr lang="en-US" baseline="-25000" dirty="0"/>
              <a:t>4</a:t>
            </a:r>
            <a:r>
              <a:rPr lang="en-US" dirty="0"/>
              <a:t>          </a:t>
            </a:r>
            <a:r>
              <a:rPr lang="id-ID" dirty="0"/>
              <a:t>2</a:t>
            </a:r>
            <a:r>
              <a:rPr lang="en-US" dirty="0"/>
              <a:t>K</a:t>
            </a:r>
            <a:r>
              <a:rPr lang="id-ID" baseline="30000" dirty="0"/>
              <a:t>+</a:t>
            </a:r>
            <a:r>
              <a:rPr lang="en-US" dirty="0"/>
              <a:t>    +  CrO</a:t>
            </a:r>
            <a:r>
              <a:rPr lang="en-US" baseline="-25000" dirty="0"/>
              <a:t>4</a:t>
            </a:r>
            <a:r>
              <a:rPr lang="en-US" baseline="30000" dirty="0"/>
              <a:t>2-</a:t>
            </a:r>
          </a:p>
          <a:p>
            <a:pPr>
              <a:buNone/>
            </a:pPr>
            <a:r>
              <a:rPr lang="en-US" dirty="0"/>
              <a:t>                                         + 2H</a:t>
            </a:r>
            <a:r>
              <a:rPr lang="en-US" baseline="30000" dirty="0"/>
              <a:t>+</a:t>
            </a:r>
            <a:r>
              <a:rPr lang="en-US" dirty="0"/>
              <a:t>      H</a:t>
            </a:r>
            <a:r>
              <a:rPr lang="en-US" baseline="-25000" dirty="0"/>
              <a:t>2</a:t>
            </a:r>
            <a:r>
              <a:rPr lang="en-US" dirty="0"/>
              <a:t>CrO</a:t>
            </a:r>
            <a:r>
              <a:rPr lang="en-US" baseline="-25000" dirty="0"/>
              <a:t>4</a:t>
            </a:r>
          </a:p>
          <a:p>
            <a:pPr>
              <a:buNone/>
            </a:pPr>
            <a:r>
              <a:rPr lang="en-US" dirty="0" err="1"/>
              <a:t>Bila</a:t>
            </a:r>
            <a:r>
              <a:rPr lang="en-US" dirty="0"/>
              <a:t> pH </a:t>
            </a:r>
            <a:r>
              <a:rPr lang="en-US" dirty="0" err="1"/>
              <a:t>asam</a:t>
            </a:r>
            <a:r>
              <a:rPr lang="en-US" dirty="0"/>
              <a:t> </a:t>
            </a:r>
            <a:r>
              <a:rPr lang="en-US" dirty="0" err="1"/>
              <a:t>sekali</a:t>
            </a:r>
            <a:r>
              <a:rPr lang="en-US" dirty="0"/>
              <a:t> (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2) :</a:t>
            </a:r>
          </a:p>
          <a:p>
            <a:pPr>
              <a:buNone/>
            </a:pPr>
            <a:r>
              <a:rPr lang="en-US" dirty="0"/>
              <a:t>CrO</a:t>
            </a:r>
            <a:r>
              <a:rPr lang="en-US" baseline="-25000" dirty="0"/>
              <a:t>4</a:t>
            </a:r>
            <a:r>
              <a:rPr lang="en-US" baseline="30000" dirty="0"/>
              <a:t>2-</a:t>
            </a:r>
            <a:r>
              <a:rPr lang="en-US" dirty="0"/>
              <a:t>        HCrO</a:t>
            </a:r>
            <a:r>
              <a:rPr lang="en-US" baseline="-25000" dirty="0"/>
              <a:t>4</a:t>
            </a:r>
            <a:r>
              <a:rPr lang="en-US" dirty="0"/>
              <a:t>        H</a:t>
            </a:r>
            <a:r>
              <a:rPr lang="en-US" baseline="-25000" dirty="0"/>
              <a:t>2</a:t>
            </a:r>
            <a:r>
              <a:rPr lang="en-US" dirty="0"/>
              <a:t>Cr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7</a:t>
            </a:r>
            <a:r>
              <a:rPr lang="en-US" dirty="0"/>
              <a:t> (</a:t>
            </a:r>
            <a:r>
              <a:rPr lang="en-US" dirty="0" err="1"/>
              <a:t>mdh</a:t>
            </a:r>
            <a:r>
              <a:rPr lang="en-US" dirty="0"/>
              <a:t> </a:t>
            </a:r>
            <a:r>
              <a:rPr lang="en-US" dirty="0" err="1"/>
              <a:t>larut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 err="1"/>
              <a:t>Bila</a:t>
            </a:r>
            <a:r>
              <a:rPr lang="en-US" dirty="0"/>
              <a:t> pH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10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terbentuk</a:t>
            </a:r>
            <a:r>
              <a:rPr lang="en-US" dirty="0"/>
              <a:t> </a:t>
            </a:r>
            <a:r>
              <a:rPr lang="en-US" dirty="0" err="1"/>
              <a:t>endapan</a:t>
            </a:r>
            <a:r>
              <a:rPr lang="en-US" dirty="0"/>
              <a:t> Ag(OH)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 err="1"/>
              <a:t>sebelum</a:t>
            </a:r>
            <a:r>
              <a:rPr lang="en-US" dirty="0"/>
              <a:t> AgCrO4 </a:t>
            </a:r>
            <a:r>
              <a:rPr lang="en-US" dirty="0" err="1"/>
              <a:t>terbentuk</a:t>
            </a:r>
            <a:endParaRPr lang="en-US" dirty="0"/>
          </a:p>
          <a:p>
            <a:pPr>
              <a:buNone/>
            </a:pPr>
            <a:r>
              <a:rPr lang="en-US" dirty="0"/>
              <a:t>      </a:t>
            </a:r>
          </a:p>
        </p:txBody>
      </p:sp>
      <p:cxnSp>
        <p:nvCxnSpPr>
          <p:cNvPr id="7" name="Elbow Connector 6"/>
          <p:cNvCxnSpPr/>
          <p:nvPr/>
        </p:nvCxnSpPr>
        <p:spPr>
          <a:xfrm rot="16200000" flipH="1">
            <a:off x="4762500" y="3009899"/>
            <a:ext cx="381000" cy="152400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57800" y="3352800"/>
            <a:ext cx="304800" cy="1588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438400" y="2895600"/>
            <a:ext cx="457200" cy="1588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790700" y="4506789"/>
            <a:ext cx="533400" cy="1588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59333" y="4572000"/>
            <a:ext cx="533400" cy="1588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5791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5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Yang </a:t>
            </a:r>
            <a:r>
              <a:rPr lang="en-US" dirty="0" err="1"/>
              <a:t>mengganggu</a:t>
            </a:r>
            <a:r>
              <a:rPr lang="en-US" dirty="0"/>
              <a:t> </a:t>
            </a:r>
            <a:r>
              <a:rPr lang="en-US" dirty="0" err="1"/>
              <a:t>titrasi</a:t>
            </a:r>
            <a:r>
              <a:rPr lang="en-US" dirty="0"/>
              <a:t> </a:t>
            </a:r>
            <a:r>
              <a:rPr lang="en-US" dirty="0" err="1"/>
              <a:t>mohr</a:t>
            </a:r>
            <a:r>
              <a:rPr lang="en-US" dirty="0"/>
              <a:t>: </a:t>
            </a:r>
          </a:p>
          <a:p>
            <a:pPr>
              <a:buNone/>
            </a:pPr>
            <a:r>
              <a:rPr lang="en-US" dirty="0"/>
              <a:t>ion </a:t>
            </a:r>
            <a:r>
              <a:rPr lang="en-US" dirty="0" err="1"/>
              <a:t>amonium</a:t>
            </a:r>
            <a:r>
              <a:rPr lang="en-US" dirty="0"/>
              <a:t> (NH4+)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melarutkan</a:t>
            </a:r>
            <a:r>
              <a:rPr lang="en-US" dirty="0"/>
              <a:t> </a:t>
            </a:r>
            <a:r>
              <a:rPr lang="en-US" dirty="0" err="1"/>
              <a:t>AgCl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Kation</a:t>
            </a:r>
            <a:r>
              <a:rPr lang="en-US" dirty="0"/>
              <a:t> </a:t>
            </a:r>
            <a:r>
              <a:rPr lang="en-US" dirty="0" err="1"/>
              <a:t>berwarna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Cu2+ (</a:t>
            </a:r>
            <a:r>
              <a:rPr lang="en-US" dirty="0" err="1"/>
              <a:t>biru</a:t>
            </a:r>
            <a:r>
              <a:rPr lang="en-US" dirty="0"/>
              <a:t>),Ni2+ (</a:t>
            </a:r>
            <a:r>
              <a:rPr lang="en-US" dirty="0" err="1"/>
              <a:t>coklat</a:t>
            </a:r>
            <a:r>
              <a:rPr lang="en-US" dirty="0"/>
              <a:t> </a:t>
            </a:r>
            <a:r>
              <a:rPr lang="en-US" dirty="0" err="1"/>
              <a:t>hijau</a:t>
            </a:r>
            <a:r>
              <a:rPr lang="en-US" dirty="0"/>
              <a:t>), Co2+ (</a:t>
            </a:r>
            <a:r>
              <a:rPr lang="en-US" dirty="0" err="1"/>
              <a:t>hijau</a:t>
            </a:r>
            <a:r>
              <a:rPr lang="en-US" dirty="0"/>
              <a:t>).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dihilangkan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penambahan</a:t>
            </a:r>
            <a:r>
              <a:rPr lang="en-US" dirty="0"/>
              <a:t> </a:t>
            </a:r>
            <a:r>
              <a:rPr lang="en-US" dirty="0" err="1"/>
              <a:t>karbonat</a:t>
            </a:r>
            <a:r>
              <a:rPr lang="en-US" dirty="0"/>
              <a:t> …..</a:t>
            </a:r>
            <a:r>
              <a:rPr lang="en-US" dirty="0" err="1"/>
              <a:t>endapan</a:t>
            </a:r>
            <a:r>
              <a:rPr lang="en-US" dirty="0"/>
              <a:t>…..</a:t>
            </a:r>
            <a:r>
              <a:rPr lang="en-US" dirty="0" err="1"/>
              <a:t>saring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5715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200" b="1"/>
              <a:t>2. Argentometri Metode Volhard</a:t>
            </a:r>
            <a:br>
              <a:rPr lang="en-US" sz="3200" b="1"/>
            </a:br>
            <a:endParaRPr lang="en-US" sz="3200" b="1"/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200" dirty="0" err="1"/>
              <a:t>Titrasi</a:t>
            </a:r>
            <a:r>
              <a:rPr lang="en-US" sz="3200" dirty="0"/>
              <a:t> </a:t>
            </a:r>
            <a:r>
              <a:rPr lang="en-US" sz="3200" dirty="0" err="1"/>
              <a:t>Volhard</a:t>
            </a:r>
            <a:r>
              <a:rPr lang="en-US" sz="3200" dirty="0"/>
              <a:t>  </a:t>
            </a:r>
            <a:r>
              <a:rPr lang="en-US" sz="3200" dirty="0" err="1"/>
              <a:t>merupakan</a:t>
            </a:r>
            <a:r>
              <a:rPr lang="en-US" sz="3200" dirty="0"/>
              <a:t> </a:t>
            </a:r>
            <a:r>
              <a:rPr lang="en-US" sz="3200" dirty="0" err="1"/>
              <a:t>titrasi</a:t>
            </a:r>
            <a:r>
              <a:rPr lang="en-US" sz="3200" dirty="0"/>
              <a:t> </a:t>
            </a:r>
            <a:r>
              <a:rPr lang="en-US" sz="3200" dirty="0" err="1"/>
              <a:t>secara</a:t>
            </a:r>
            <a:r>
              <a:rPr lang="en-US" sz="3200" dirty="0"/>
              <a:t> </a:t>
            </a:r>
            <a:r>
              <a:rPr lang="en-US" sz="3200" dirty="0" err="1"/>
              <a:t>tidak</a:t>
            </a:r>
            <a:r>
              <a:rPr lang="en-US" sz="3200" dirty="0"/>
              <a:t> </a:t>
            </a:r>
            <a:r>
              <a:rPr lang="en-US" sz="3200" dirty="0" err="1"/>
              <a:t>langsung</a:t>
            </a:r>
            <a:r>
              <a:rPr lang="en-US" sz="3200" dirty="0"/>
              <a:t> (</a:t>
            </a:r>
            <a:r>
              <a:rPr lang="en-US" sz="3200" dirty="0" err="1"/>
              <a:t>titrasi</a:t>
            </a:r>
            <a:r>
              <a:rPr lang="en-US" sz="3200" dirty="0"/>
              <a:t> </a:t>
            </a:r>
            <a:r>
              <a:rPr lang="en-US" sz="3200" dirty="0" err="1"/>
              <a:t>balik</a:t>
            </a:r>
            <a:r>
              <a:rPr lang="en-US" sz="3200" dirty="0"/>
              <a:t>)</a:t>
            </a:r>
          </a:p>
          <a:p>
            <a:pPr eaLnBrk="1" hangingPunct="1"/>
            <a:r>
              <a:rPr lang="en-US" sz="3200" dirty="0" err="1"/>
              <a:t>Teknik</a:t>
            </a:r>
            <a:r>
              <a:rPr lang="en-US" sz="3200" dirty="0"/>
              <a:t> </a:t>
            </a:r>
            <a:r>
              <a:rPr lang="en-US" sz="3200" dirty="0" err="1"/>
              <a:t>ini</a:t>
            </a:r>
            <a:r>
              <a:rPr lang="en-US" sz="3200" dirty="0"/>
              <a:t> </a:t>
            </a:r>
            <a:r>
              <a:rPr lang="en-US" sz="3200" dirty="0" err="1"/>
              <a:t>digunakan</a:t>
            </a:r>
            <a:r>
              <a:rPr lang="en-US" sz="3200" dirty="0"/>
              <a:t> </a:t>
            </a:r>
            <a:r>
              <a:rPr lang="en-US" sz="3200" dirty="0" err="1"/>
              <a:t>jika</a:t>
            </a:r>
            <a:r>
              <a:rPr lang="en-US" sz="3200" dirty="0"/>
              <a:t> :</a:t>
            </a:r>
          </a:p>
          <a:p>
            <a:pPr lvl="1" eaLnBrk="1" hangingPunct="1"/>
            <a:r>
              <a:rPr lang="en-US" sz="3200" dirty="0" err="1"/>
              <a:t>reaksi</a:t>
            </a:r>
            <a:r>
              <a:rPr lang="en-US" sz="3200" dirty="0"/>
              <a:t> </a:t>
            </a:r>
            <a:r>
              <a:rPr lang="en-US" sz="3200" dirty="0" err="1"/>
              <a:t>terlalu</a:t>
            </a:r>
            <a:r>
              <a:rPr lang="en-US" sz="3200" dirty="0"/>
              <a:t> </a:t>
            </a:r>
            <a:r>
              <a:rPr lang="en-US" sz="3200" dirty="0" err="1"/>
              <a:t>lambat</a:t>
            </a:r>
            <a:r>
              <a:rPr lang="en-US" sz="3200" dirty="0"/>
              <a:t> </a:t>
            </a:r>
            <a:r>
              <a:rPr lang="en-US" sz="3200" dirty="0" err="1"/>
              <a:t>atau</a:t>
            </a:r>
            <a:r>
              <a:rPr lang="en-US" sz="3200" dirty="0"/>
              <a:t> </a:t>
            </a:r>
          </a:p>
          <a:p>
            <a:pPr lvl="1" eaLnBrk="1" hangingPunct="1"/>
            <a:r>
              <a:rPr lang="en-US" sz="3200" dirty="0" err="1"/>
              <a:t>Jika</a:t>
            </a:r>
            <a:r>
              <a:rPr lang="en-US" sz="3200" dirty="0"/>
              <a:t> </a:t>
            </a:r>
            <a:r>
              <a:rPr lang="en-US" sz="3200" dirty="0" err="1"/>
              <a:t>tidak</a:t>
            </a:r>
            <a:r>
              <a:rPr lang="en-US" sz="3200" dirty="0"/>
              <a:t> </a:t>
            </a:r>
            <a:r>
              <a:rPr lang="en-US" sz="3200" dirty="0" err="1"/>
              <a:t>ada</a:t>
            </a:r>
            <a:r>
              <a:rPr lang="en-US" sz="3200" dirty="0"/>
              <a:t> </a:t>
            </a:r>
            <a:r>
              <a:rPr lang="en-US" sz="3200" dirty="0" err="1"/>
              <a:t>indikator</a:t>
            </a:r>
            <a:r>
              <a:rPr lang="en-US" sz="3200" dirty="0"/>
              <a:t> yang </a:t>
            </a:r>
            <a:r>
              <a:rPr lang="en-US" sz="3200" dirty="0" err="1"/>
              <a:t>terpilih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menentukan</a:t>
            </a:r>
            <a:r>
              <a:rPr lang="en-US" sz="3200" dirty="0"/>
              <a:t> </a:t>
            </a:r>
            <a:r>
              <a:rPr lang="en-US" sz="3200" dirty="0" err="1"/>
              <a:t>titik</a:t>
            </a:r>
            <a:r>
              <a:rPr lang="en-US" sz="3200" dirty="0"/>
              <a:t> </a:t>
            </a:r>
            <a:r>
              <a:rPr lang="en-US" sz="3200" dirty="0" err="1"/>
              <a:t>ekivalen</a:t>
            </a:r>
            <a:r>
              <a:rPr lang="en-US" sz="3200" dirty="0"/>
              <a:t> </a:t>
            </a:r>
            <a:r>
              <a:rPr lang="en-US" sz="3200" dirty="0" err="1"/>
              <a:t>titrasi</a:t>
            </a:r>
            <a:endParaRPr lang="en-US" sz="3200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800" y="5715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/>
              <a:t>Cara melakukan titrasi argentometri metode volhard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1295400" cy="280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181600"/>
            <a:ext cx="1981200" cy="1492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33078" y="5181600"/>
            <a:ext cx="4572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itchFamily="34" charset="0"/>
              <a:buChar char="•"/>
            </a:pPr>
            <a:r>
              <a:rPr lang="id-ID" dirty="0"/>
              <a:t>AgNO</a:t>
            </a:r>
            <a:r>
              <a:rPr lang="id-ID" baseline="-25000" dirty="0"/>
              <a:t>3 </a:t>
            </a:r>
            <a:r>
              <a:rPr lang="id-ID" dirty="0"/>
              <a:t>berlebih (tetapi harus diketahui volume dan konsentrasinya)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id-ID" dirty="0"/>
              <a:t>Larutan sampel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id-ID" dirty="0"/>
              <a:t>Indikator feriamonium sulfat  </a:t>
            </a:r>
          </a:p>
        </p:txBody>
      </p:sp>
      <p:sp>
        <p:nvSpPr>
          <p:cNvPr id="7" name="Left Arrow 6"/>
          <p:cNvSpPr/>
          <p:nvPr/>
        </p:nvSpPr>
        <p:spPr>
          <a:xfrm>
            <a:off x="2679539" y="5715000"/>
            <a:ext cx="381000" cy="3549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2705470" y="2227555"/>
            <a:ext cx="457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itchFamily="34" charset="0"/>
              <a:buChar char="•"/>
            </a:pPr>
            <a:r>
              <a:rPr lang="id-ID" dirty="0"/>
              <a:t>Larutan KCNS atau NH</a:t>
            </a:r>
            <a:r>
              <a:rPr lang="id-ID" baseline="-25000" dirty="0"/>
              <a:t>4</a:t>
            </a:r>
            <a:r>
              <a:rPr lang="id-ID" dirty="0"/>
              <a:t>CNS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052" y="2227555"/>
            <a:ext cx="401637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Down Arrow 7"/>
          <p:cNvSpPr/>
          <p:nvPr/>
        </p:nvSpPr>
        <p:spPr>
          <a:xfrm>
            <a:off x="1281684" y="4591509"/>
            <a:ext cx="484632" cy="4892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05833" y="59301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4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/>
              <a:t>Reaksi pada titrasi argentometri metode volhard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1295400" cy="280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181600"/>
            <a:ext cx="1981200" cy="1492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15196" y="5197136"/>
            <a:ext cx="4572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itchFamily="34" charset="0"/>
              <a:buChar char="•"/>
            </a:pPr>
            <a:r>
              <a:rPr lang="id-ID" dirty="0">
                <a:solidFill>
                  <a:prstClr val="white"/>
                </a:solidFill>
              </a:rPr>
              <a:t>AgNO</a:t>
            </a:r>
            <a:r>
              <a:rPr lang="id-ID" baseline="-25000" dirty="0">
                <a:solidFill>
                  <a:prstClr val="white"/>
                </a:solidFill>
              </a:rPr>
              <a:t>3 </a:t>
            </a:r>
            <a:r>
              <a:rPr lang="id-ID" dirty="0">
                <a:solidFill>
                  <a:prstClr val="white"/>
                </a:solidFill>
              </a:rPr>
              <a:t>berlebih (tetapi harus diketahui volume dan konsentrasinya)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id-ID" dirty="0">
                <a:solidFill>
                  <a:prstClr val="white"/>
                </a:solidFill>
              </a:rPr>
              <a:t>Larutan sampel</a:t>
            </a:r>
          </a:p>
          <a:p>
            <a:pPr marL="177800" indent="-177800">
              <a:buFont typeface="Arial" pitchFamily="34" charset="0"/>
              <a:buChar char="•"/>
            </a:pPr>
            <a:r>
              <a:rPr lang="id-ID" dirty="0">
                <a:solidFill>
                  <a:prstClr val="white"/>
                </a:solidFill>
              </a:rPr>
              <a:t>Indikator feriamonium sulfat  </a:t>
            </a:r>
          </a:p>
        </p:txBody>
      </p:sp>
      <p:sp>
        <p:nvSpPr>
          <p:cNvPr id="7" name="Left Arrow 6"/>
          <p:cNvSpPr/>
          <p:nvPr/>
        </p:nvSpPr>
        <p:spPr>
          <a:xfrm>
            <a:off x="2679539" y="5715000"/>
            <a:ext cx="381000" cy="3549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5470" y="2227555"/>
            <a:ext cx="457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itchFamily="34" charset="0"/>
              <a:buChar char="•"/>
            </a:pPr>
            <a:r>
              <a:rPr lang="id-ID" dirty="0">
                <a:solidFill>
                  <a:prstClr val="white"/>
                </a:solidFill>
              </a:rPr>
              <a:t>Larutan KCNS atau NH</a:t>
            </a:r>
            <a:r>
              <a:rPr lang="id-ID" baseline="-25000" dirty="0">
                <a:solidFill>
                  <a:prstClr val="white"/>
                </a:solidFill>
              </a:rPr>
              <a:t>4</a:t>
            </a:r>
            <a:r>
              <a:rPr lang="id-ID" dirty="0">
                <a:solidFill>
                  <a:prstClr val="white"/>
                </a:solidFill>
              </a:rPr>
              <a:t>CNS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052" y="2227555"/>
            <a:ext cx="401637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Down Arrow 7"/>
          <p:cNvSpPr/>
          <p:nvPr/>
        </p:nvSpPr>
        <p:spPr>
          <a:xfrm>
            <a:off x="1281684" y="4591509"/>
            <a:ext cx="484632" cy="4892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186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200"/>
              <a:t>Reaksi yang terjadi dalam titrasi metode volhard 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1628775"/>
            <a:ext cx="8143875" cy="4625975"/>
          </a:xfrm>
        </p:spPr>
        <p:txBody>
          <a:bodyPr>
            <a:normAutofit fontScale="92500" lnSpcReduction="10000"/>
          </a:bodyPr>
          <a:lstStyle/>
          <a:p>
            <a:pPr marL="137160" indent="0" eaLnBrk="1" hangingPunct="1">
              <a:buNone/>
            </a:pPr>
            <a:r>
              <a:rPr lang="id-ID" sz="2400" b="1" dirty="0"/>
              <a:t>Reaksi yang terjadi sebelum titrasi</a:t>
            </a:r>
          </a:p>
          <a:p>
            <a:r>
              <a:rPr lang="en-US" sz="2400" b="1" dirty="0"/>
              <a:t>Ag</a:t>
            </a:r>
            <a:r>
              <a:rPr lang="en-US" sz="2400" b="1" baseline="30000" dirty="0"/>
              <a:t>+</a:t>
            </a:r>
            <a:r>
              <a:rPr lang="en-US" sz="2400" b="1" dirty="0"/>
              <a:t>(</a:t>
            </a:r>
            <a:r>
              <a:rPr lang="en-US" sz="2400" b="1" dirty="0" err="1"/>
              <a:t>aq</a:t>
            </a:r>
            <a:r>
              <a:rPr lang="en-US" sz="2400" b="1" dirty="0"/>
              <a:t>)  + </a:t>
            </a:r>
            <a:r>
              <a:rPr lang="en-US" sz="2400" b="1" dirty="0" err="1"/>
              <a:t>Cl</a:t>
            </a:r>
            <a:r>
              <a:rPr lang="en-US" sz="2400" b="1" baseline="30000" dirty="0"/>
              <a:t>-</a:t>
            </a:r>
            <a:r>
              <a:rPr lang="en-US" sz="2400" b="1" dirty="0"/>
              <a:t>(</a:t>
            </a:r>
            <a:r>
              <a:rPr lang="en-US" sz="2400" b="1" dirty="0" err="1"/>
              <a:t>aq</a:t>
            </a:r>
            <a:r>
              <a:rPr lang="en-US" sz="2400" b="1" dirty="0"/>
              <a:t>)</a:t>
            </a:r>
            <a:r>
              <a:rPr lang="id-ID" sz="2400" b="1" dirty="0"/>
              <a:t> + Fe</a:t>
            </a:r>
            <a:r>
              <a:rPr lang="id-ID" sz="2400" b="1" baseline="30000" dirty="0"/>
              <a:t>3+</a:t>
            </a:r>
            <a:r>
              <a:rPr lang="en-US" sz="2400" b="1" dirty="0"/>
              <a:t>                </a:t>
            </a:r>
            <a:r>
              <a:rPr lang="en-US" sz="2400" b="1" dirty="0" err="1"/>
              <a:t>AgCl</a:t>
            </a:r>
            <a:r>
              <a:rPr lang="en-US" sz="2400" b="1" dirty="0"/>
              <a:t>(s)</a:t>
            </a:r>
            <a:r>
              <a:rPr lang="id-ID" sz="2400" b="1" dirty="0"/>
              <a:t>   + Ag</a:t>
            </a:r>
            <a:r>
              <a:rPr lang="id-ID" sz="2400" b="1" baseline="30000" dirty="0"/>
              <a:t>+</a:t>
            </a:r>
            <a:r>
              <a:rPr lang="id-ID" sz="2400" b="1" dirty="0"/>
              <a:t> </a:t>
            </a:r>
            <a:r>
              <a:rPr lang="id-ID" sz="2400" b="1" baseline="-25000" dirty="0"/>
              <a:t>sisa </a:t>
            </a:r>
            <a:r>
              <a:rPr lang="id-ID" sz="2400" b="1" dirty="0"/>
              <a:t>+</a:t>
            </a:r>
            <a:r>
              <a:rPr lang="id-ID" sz="2400" b="1" dirty="0">
                <a:solidFill>
                  <a:prstClr val="white"/>
                </a:solidFill>
              </a:rPr>
              <a:t> Fe</a:t>
            </a:r>
            <a:r>
              <a:rPr lang="id-ID" sz="2400" b="1" baseline="30000" dirty="0">
                <a:solidFill>
                  <a:prstClr val="white"/>
                </a:solidFill>
              </a:rPr>
              <a:t>3+</a:t>
            </a:r>
            <a:endParaRPr lang="en-US" sz="2400" b="1" baseline="-25000" dirty="0"/>
          </a:p>
          <a:p>
            <a:pPr eaLnBrk="1" hangingPunct="1">
              <a:buFont typeface="Wingdings" pitchFamily="2" charset="2"/>
              <a:buNone/>
            </a:pPr>
            <a:r>
              <a:rPr lang="en-US" sz="2400" dirty="0" err="1"/>
              <a:t>berlebih</a:t>
            </a:r>
            <a:r>
              <a:rPr lang="en-US" sz="2400" dirty="0"/>
              <a:t>                           </a:t>
            </a:r>
            <a:r>
              <a:rPr lang="id-ID" sz="2400" dirty="0"/>
              <a:t>                       </a:t>
            </a:r>
            <a:r>
              <a:rPr lang="en-US" sz="2400" dirty="0"/>
              <a:t>(</a:t>
            </a:r>
            <a:r>
              <a:rPr lang="en-US" sz="1200" dirty="0" err="1"/>
              <a:t>endapan</a:t>
            </a:r>
            <a:r>
              <a:rPr lang="en-US" sz="1200" dirty="0"/>
              <a:t> </a:t>
            </a:r>
            <a:r>
              <a:rPr lang="en-US" sz="1200" dirty="0" err="1"/>
              <a:t>putih</a:t>
            </a:r>
            <a:r>
              <a:rPr lang="en-US" sz="2400" dirty="0"/>
              <a:t>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solidFill>
                  <a:schemeClr val="hlink"/>
                </a:solidFill>
              </a:rPr>
              <a:t>	</a:t>
            </a:r>
            <a:r>
              <a:rPr lang="en-US" sz="2400" dirty="0" err="1">
                <a:solidFill>
                  <a:schemeClr val="tx1"/>
                </a:solidFill>
              </a:rPr>
              <a:t>Setelah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reaksi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sempurna</a:t>
            </a:r>
            <a:r>
              <a:rPr lang="en-US" sz="2400" dirty="0">
                <a:solidFill>
                  <a:schemeClr val="tx1"/>
                </a:solidFill>
              </a:rPr>
              <a:t> , </a:t>
            </a:r>
            <a:r>
              <a:rPr lang="en-US" sz="2400" dirty="0" err="1">
                <a:solidFill>
                  <a:schemeClr val="tx1"/>
                </a:solidFill>
              </a:rPr>
              <a:t>endapan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disaring,kemudian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filtrat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dititrasi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dengan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larutan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standar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tiosianat</a:t>
            </a:r>
            <a:endParaRPr lang="id-ID" sz="2400" dirty="0">
              <a:solidFill>
                <a:schemeClr val="tx1"/>
              </a:solidFill>
            </a:endParaRPr>
          </a:p>
          <a:p>
            <a:pPr eaLnBrk="1" hangingPunct="1">
              <a:buFont typeface="Wingdings" pitchFamily="2" charset="2"/>
              <a:buNone/>
            </a:pPr>
            <a:r>
              <a:rPr lang="id-ID" sz="2400" dirty="0"/>
              <a:t>Reaksi yang terjadi pada saat titrasi</a:t>
            </a:r>
            <a:endParaRPr lang="en-US" sz="3500" dirty="0">
              <a:solidFill>
                <a:schemeClr val="tx1"/>
              </a:solidFill>
            </a:endParaRPr>
          </a:p>
          <a:p>
            <a:r>
              <a:rPr lang="en-US" sz="2400" b="1" dirty="0"/>
              <a:t>Ag</a:t>
            </a:r>
            <a:r>
              <a:rPr lang="en-US" sz="2400" b="1" baseline="30000" dirty="0"/>
              <a:t>+</a:t>
            </a:r>
            <a:r>
              <a:rPr lang="en-US" sz="2400" b="1" dirty="0"/>
              <a:t>(</a:t>
            </a:r>
            <a:r>
              <a:rPr lang="en-US" sz="2400" b="1" dirty="0" err="1"/>
              <a:t>aq</a:t>
            </a:r>
            <a:r>
              <a:rPr lang="en-US" sz="2400" b="1" dirty="0"/>
              <a:t>)</a:t>
            </a:r>
            <a:r>
              <a:rPr lang="id-ID" sz="2400" b="1" baseline="-25000" dirty="0"/>
              <a:t>sisa</a:t>
            </a:r>
            <a:r>
              <a:rPr lang="en-US" sz="2400" b="1" dirty="0"/>
              <a:t>  + SCN</a:t>
            </a:r>
            <a:r>
              <a:rPr lang="en-US" sz="2400" b="1" baseline="30000" dirty="0"/>
              <a:t>-</a:t>
            </a:r>
            <a:r>
              <a:rPr lang="en-US" sz="2400" b="1" dirty="0"/>
              <a:t>(</a:t>
            </a:r>
            <a:r>
              <a:rPr lang="en-US" sz="2400" b="1" dirty="0" err="1"/>
              <a:t>aq</a:t>
            </a:r>
            <a:r>
              <a:rPr lang="en-US" sz="2400" b="1" dirty="0"/>
              <a:t>) </a:t>
            </a:r>
            <a:r>
              <a:rPr lang="id-ID" sz="2400" b="1" dirty="0"/>
              <a:t>+</a:t>
            </a:r>
            <a:r>
              <a:rPr lang="en-US" sz="2400" b="1" dirty="0"/>
              <a:t> </a:t>
            </a:r>
            <a:r>
              <a:rPr lang="id-ID" sz="2400" b="1" dirty="0">
                <a:solidFill>
                  <a:prstClr val="white"/>
                </a:solidFill>
              </a:rPr>
              <a:t>Fe</a:t>
            </a:r>
            <a:r>
              <a:rPr lang="id-ID" sz="2400" b="1" baseline="30000" dirty="0">
                <a:solidFill>
                  <a:prstClr val="white"/>
                </a:solidFill>
              </a:rPr>
              <a:t>3+</a:t>
            </a:r>
            <a:r>
              <a:rPr lang="en-US" sz="2400" b="1" dirty="0"/>
              <a:t>                      </a:t>
            </a:r>
            <a:r>
              <a:rPr lang="en-US" sz="2400" b="1" dirty="0" err="1"/>
              <a:t>AgSCN</a:t>
            </a:r>
            <a:r>
              <a:rPr lang="en-US" sz="2400" b="1" dirty="0"/>
              <a:t>(s) </a:t>
            </a:r>
            <a:r>
              <a:rPr lang="id-ID" sz="2400" b="1" dirty="0">
                <a:solidFill>
                  <a:prstClr val="white"/>
                </a:solidFill>
              </a:rPr>
              <a:t>+</a:t>
            </a:r>
            <a:r>
              <a:rPr lang="en-US" sz="2400" b="1" dirty="0">
                <a:solidFill>
                  <a:prstClr val="white"/>
                </a:solidFill>
              </a:rPr>
              <a:t> </a:t>
            </a:r>
            <a:r>
              <a:rPr lang="id-ID" sz="2400" b="1" dirty="0">
                <a:solidFill>
                  <a:prstClr val="white"/>
                </a:solidFill>
              </a:rPr>
              <a:t>Fe</a:t>
            </a:r>
            <a:r>
              <a:rPr lang="id-ID" sz="2400" b="1" baseline="30000" dirty="0">
                <a:solidFill>
                  <a:prstClr val="white"/>
                </a:solidFill>
              </a:rPr>
              <a:t>3+</a:t>
            </a:r>
            <a:endParaRPr lang="en-US" sz="2400" b="1" dirty="0"/>
          </a:p>
          <a:p>
            <a:pPr eaLnBrk="1" hangingPunct="1">
              <a:buFont typeface="Wingdings" pitchFamily="2" charset="2"/>
              <a:buNone/>
            </a:pPr>
            <a:r>
              <a:rPr lang="en-US" sz="2400" b="1" dirty="0"/>
              <a:t>                                                  </a:t>
            </a:r>
            <a:r>
              <a:rPr lang="en-US" sz="2400" dirty="0"/>
              <a:t>(</a:t>
            </a:r>
            <a:r>
              <a:rPr lang="en-US" sz="2400" dirty="0" err="1"/>
              <a:t>endapan</a:t>
            </a:r>
            <a:r>
              <a:rPr lang="en-US" sz="2400" dirty="0"/>
              <a:t> </a:t>
            </a:r>
            <a:r>
              <a:rPr lang="en-US" sz="2400" dirty="0" err="1"/>
              <a:t>putih</a:t>
            </a:r>
            <a:r>
              <a:rPr lang="en-US" sz="2400" dirty="0"/>
              <a:t>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solidFill>
                  <a:schemeClr val="hlink"/>
                </a:solidFill>
              </a:rPr>
              <a:t>	</a:t>
            </a:r>
            <a:r>
              <a:rPr lang="id-ID" sz="2400" dirty="0"/>
              <a:t>Setelah semua Ag+ teritrasi oleh SCN</a:t>
            </a:r>
            <a:r>
              <a:rPr lang="id-ID" sz="2400" baseline="30000" dirty="0"/>
              <a:t>-</a:t>
            </a:r>
            <a:r>
              <a:rPr lang="id-ID" sz="2400" dirty="0"/>
              <a:t>,maka barulah </a:t>
            </a:r>
            <a:r>
              <a:rPr lang="en-US" sz="2400" dirty="0" err="1">
                <a:solidFill>
                  <a:schemeClr val="tx1"/>
                </a:solidFill>
              </a:rPr>
              <a:t>Indikator</a:t>
            </a:r>
            <a:r>
              <a:rPr lang="en-US" sz="2400" dirty="0">
                <a:solidFill>
                  <a:schemeClr val="tx1"/>
                </a:solidFill>
              </a:rPr>
              <a:t> Fe(III) </a:t>
            </a:r>
            <a:r>
              <a:rPr lang="en-US" sz="2400" dirty="0" err="1">
                <a:solidFill>
                  <a:schemeClr val="tx1"/>
                </a:solidFill>
              </a:rPr>
              <a:t>bereaksi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dengan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tiosianat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membentuk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larutan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berwarna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merah</a:t>
            </a:r>
            <a:endParaRPr lang="en-US" sz="2400" dirty="0">
              <a:solidFill>
                <a:schemeClr val="tx1"/>
              </a:solidFill>
            </a:endParaRPr>
          </a:p>
          <a:p>
            <a:pPr eaLnBrk="1" hangingPunct="1"/>
            <a:r>
              <a:rPr lang="en-US" sz="2400" b="1" dirty="0"/>
              <a:t>Fe</a:t>
            </a:r>
            <a:r>
              <a:rPr lang="en-US" sz="2400" b="1" baseline="30000" dirty="0"/>
              <a:t>3+</a:t>
            </a:r>
            <a:r>
              <a:rPr lang="en-US" sz="2400" b="1" dirty="0"/>
              <a:t>(</a:t>
            </a:r>
            <a:r>
              <a:rPr lang="en-US" sz="2400" b="1" dirty="0" err="1"/>
              <a:t>aq</a:t>
            </a:r>
            <a:r>
              <a:rPr lang="en-US" sz="2400" b="1" dirty="0"/>
              <a:t>)  + SCN</a:t>
            </a:r>
            <a:r>
              <a:rPr lang="en-US" sz="2400" b="1" baseline="30000" dirty="0"/>
              <a:t>-</a:t>
            </a:r>
            <a:r>
              <a:rPr lang="en-US" sz="2400" b="1" dirty="0"/>
              <a:t>(</a:t>
            </a:r>
            <a:r>
              <a:rPr lang="en-US" sz="2400" b="1" dirty="0" err="1"/>
              <a:t>aq</a:t>
            </a:r>
            <a:r>
              <a:rPr lang="en-US" sz="2400" b="1" dirty="0"/>
              <a:t>)                 Fe(SCN)</a:t>
            </a:r>
            <a:r>
              <a:rPr lang="en-US" sz="2400" b="1" baseline="30000" dirty="0"/>
              <a:t>2+</a:t>
            </a:r>
            <a:r>
              <a:rPr lang="en-US" sz="2400" b="1" dirty="0"/>
              <a:t> </a:t>
            </a:r>
          </a:p>
          <a:p>
            <a:pPr eaLnBrk="1" hangingPunct="1"/>
            <a:r>
              <a:rPr lang="en-US" sz="2400" b="1" dirty="0"/>
              <a:t>                                     </a:t>
            </a:r>
            <a:r>
              <a:rPr lang="en-US" sz="2400" dirty="0"/>
              <a:t>(</a:t>
            </a:r>
            <a:r>
              <a:rPr lang="en-US" sz="2400" dirty="0" err="1"/>
              <a:t>kompleks</a:t>
            </a:r>
            <a:r>
              <a:rPr lang="en-US" sz="2400" dirty="0"/>
              <a:t> </a:t>
            </a:r>
            <a:r>
              <a:rPr lang="en-US" sz="2400" dirty="0" err="1"/>
              <a:t>berwarna</a:t>
            </a:r>
            <a:r>
              <a:rPr lang="en-US" sz="2400" dirty="0"/>
              <a:t> </a:t>
            </a:r>
            <a:r>
              <a:rPr lang="en-US" sz="2400" dirty="0" err="1"/>
              <a:t>merah</a:t>
            </a:r>
            <a:r>
              <a:rPr lang="en-US" sz="2400" dirty="0"/>
              <a:t>)</a:t>
            </a:r>
          </a:p>
        </p:txBody>
      </p:sp>
      <p:sp>
        <p:nvSpPr>
          <p:cNvPr id="38916" name="Line 4"/>
          <p:cNvSpPr>
            <a:spLocks noChangeShapeType="1"/>
          </p:cNvSpPr>
          <p:nvPr/>
        </p:nvSpPr>
        <p:spPr bwMode="auto">
          <a:xfrm>
            <a:off x="3501915" y="2133600"/>
            <a:ext cx="647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17" name="Line 5"/>
          <p:cNvSpPr>
            <a:spLocks noChangeShapeType="1"/>
          </p:cNvSpPr>
          <p:nvPr/>
        </p:nvSpPr>
        <p:spPr bwMode="auto">
          <a:xfrm flipH="1">
            <a:off x="3501915" y="2286000"/>
            <a:ext cx="647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18" name="Line 6"/>
          <p:cNvSpPr>
            <a:spLocks noChangeShapeType="1"/>
          </p:cNvSpPr>
          <p:nvPr/>
        </p:nvSpPr>
        <p:spPr bwMode="auto">
          <a:xfrm>
            <a:off x="3825765" y="3810000"/>
            <a:ext cx="10080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19" name="Line 7"/>
          <p:cNvSpPr>
            <a:spLocks noChangeShapeType="1"/>
          </p:cNvSpPr>
          <p:nvPr/>
        </p:nvSpPr>
        <p:spPr bwMode="auto">
          <a:xfrm flipH="1">
            <a:off x="3825765" y="3810000"/>
            <a:ext cx="10080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0" name="Line 8"/>
          <p:cNvSpPr>
            <a:spLocks noChangeShapeType="1"/>
          </p:cNvSpPr>
          <p:nvPr/>
        </p:nvSpPr>
        <p:spPr bwMode="auto">
          <a:xfrm>
            <a:off x="2997883" y="5328745"/>
            <a:ext cx="10080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1" name="Line 9"/>
          <p:cNvSpPr>
            <a:spLocks noChangeShapeType="1"/>
          </p:cNvSpPr>
          <p:nvPr/>
        </p:nvSpPr>
        <p:spPr bwMode="auto">
          <a:xfrm flipH="1">
            <a:off x="2997883" y="5257800"/>
            <a:ext cx="10080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" y="60198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2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AE0FD-613C-4FD9-803A-E7A2D1E9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titrasi</a:t>
            </a:r>
            <a:r>
              <a:rPr lang="en-US" dirty="0"/>
              <a:t> Volhard dan Mohr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3B2F9-8A52-401E-B388-A658D1832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Langsung</a:t>
            </a:r>
            <a:r>
              <a:rPr lang="en-US" b="1" dirty="0"/>
              <a:t>  Mohr: </a:t>
            </a:r>
          </a:p>
          <a:p>
            <a:pPr marL="0" indent="0">
              <a:buNone/>
            </a:pPr>
            <a:r>
              <a:rPr lang="en-US" dirty="0"/>
              <a:t>V x M </a:t>
            </a:r>
            <a:r>
              <a:rPr lang="en-US" dirty="0" err="1"/>
              <a:t>sampel</a:t>
            </a:r>
            <a:r>
              <a:rPr lang="en-US" dirty="0"/>
              <a:t> = V x M </a:t>
            </a:r>
            <a:r>
              <a:rPr lang="en-US" dirty="0" err="1"/>
              <a:t>standar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 err="1"/>
              <a:t>tidak</a:t>
            </a:r>
            <a:r>
              <a:rPr lang="en-US" b="1" dirty="0"/>
              <a:t> </a:t>
            </a:r>
            <a:r>
              <a:rPr lang="en-US" b="1" dirty="0" err="1"/>
              <a:t>langsung</a:t>
            </a:r>
            <a:r>
              <a:rPr lang="en-US" b="1" dirty="0"/>
              <a:t> (Volhard)</a:t>
            </a:r>
          </a:p>
          <a:p>
            <a:pPr marL="0" indent="0">
              <a:buNone/>
            </a:pPr>
            <a:r>
              <a:rPr lang="en-US" dirty="0"/>
              <a:t>V x M </a:t>
            </a:r>
            <a:r>
              <a:rPr lang="en-US" dirty="0" err="1"/>
              <a:t>sampel</a:t>
            </a:r>
            <a:r>
              <a:rPr lang="en-US" dirty="0"/>
              <a:t> = V x M std </a:t>
            </a:r>
            <a:r>
              <a:rPr lang="en-US" dirty="0" err="1"/>
              <a:t>awal</a:t>
            </a:r>
            <a:r>
              <a:rPr lang="en-US" dirty="0"/>
              <a:t> – </a:t>
            </a:r>
            <a:r>
              <a:rPr lang="en-US" dirty="0" err="1"/>
              <a:t>VxM</a:t>
            </a:r>
            <a:r>
              <a:rPr lang="en-US" dirty="0"/>
              <a:t> std </a:t>
            </a:r>
            <a:r>
              <a:rPr lang="en-US" dirty="0" err="1"/>
              <a:t>sisa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       =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ook Antiqua"/>
                <a:ea typeface="+mn-ea"/>
                <a:cs typeface="+mn-cs"/>
              </a:rPr>
              <a:t>V x M AgNO</a:t>
            </a:r>
            <a:r>
              <a:rPr kumimoji="0" lang="en-US" sz="2800" i="0" u="none" strike="noStrike" kern="1200" cap="none" spc="0" normalizeH="0" baseline="-25000" noProof="0" dirty="0">
                <a:ln>
                  <a:noFill/>
                </a:ln>
                <a:effectLst/>
                <a:uLnTx/>
                <a:uFillTx/>
                <a:latin typeface="Book Antiqua"/>
                <a:ea typeface="+mn-ea"/>
                <a:cs typeface="+mn-cs"/>
              </a:rPr>
              <a:t>3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ook Antiqua"/>
                <a:ea typeface="+mn-ea"/>
                <a:cs typeface="+mn-cs"/>
              </a:rPr>
              <a:t> </a:t>
            </a:r>
            <a:r>
              <a:rPr kumimoji="0" lang="en-US" sz="28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ook Antiqua"/>
                <a:ea typeface="+mn-ea"/>
                <a:cs typeface="+mn-cs"/>
              </a:rPr>
              <a:t>awal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ook Antiqua"/>
                <a:ea typeface="+mn-ea"/>
                <a:cs typeface="+mn-cs"/>
              </a:rPr>
              <a:t> – </a:t>
            </a:r>
            <a:r>
              <a:rPr kumimoji="0" lang="en-US" sz="28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ook Antiqua"/>
                <a:ea typeface="+mn-ea"/>
                <a:cs typeface="+mn-cs"/>
              </a:rPr>
              <a:t>VxM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ook Antiqua"/>
                <a:ea typeface="+mn-ea"/>
                <a:cs typeface="+mn-cs"/>
              </a:rPr>
              <a:t> KCNS </a:t>
            </a:r>
          </a:p>
          <a:p>
            <a:pPr marL="0" indent="0">
              <a:buNone/>
            </a:pPr>
            <a:r>
              <a:rPr lang="en-US" sz="2800" dirty="0">
                <a:latin typeface="Book Antiqua"/>
              </a:rPr>
              <a:t>M </a:t>
            </a:r>
            <a:r>
              <a:rPr lang="en-US" sz="2800" dirty="0" err="1">
                <a:latin typeface="Book Antiqua"/>
              </a:rPr>
              <a:t>sampel</a:t>
            </a:r>
            <a:r>
              <a:rPr lang="en-US" sz="2800" dirty="0">
                <a:latin typeface="Book Antiqua"/>
              </a:rPr>
              <a:t> = </a:t>
            </a:r>
            <a:r>
              <a:rPr kumimoji="0" lang="en-US" sz="28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V x M AgNO</a:t>
            </a:r>
            <a:r>
              <a:rPr kumimoji="0" lang="en-US" sz="2800" i="0" u="sng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3</a:t>
            </a:r>
            <a:r>
              <a:rPr kumimoji="0" lang="en-US" sz="28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 </a:t>
            </a:r>
            <a:r>
              <a:rPr kumimoji="0" lang="en-US" sz="280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awal</a:t>
            </a:r>
            <a:r>
              <a:rPr kumimoji="0" lang="en-US" sz="28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 – </a:t>
            </a:r>
            <a:r>
              <a:rPr kumimoji="0" lang="en-US" sz="280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VxM</a:t>
            </a:r>
            <a:r>
              <a:rPr kumimoji="0" lang="en-US" sz="28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t> KCNS </a:t>
            </a:r>
          </a:p>
          <a:p>
            <a:pPr marL="0" indent="0">
              <a:buNone/>
            </a:pPr>
            <a:r>
              <a:rPr lang="en-US" sz="2800" dirty="0">
                <a:solidFill>
                  <a:prstClr val="black"/>
                </a:solidFill>
                <a:latin typeface="Book Antiqua"/>
              </a:rPr>
              <a:t>                                           V </a:t>
            </a:r>
            <a:r>
              <a:rPr lang="en-US" sz="2800" dirty="0" err="1">
                <a:solidFill>
                  <a:prstClr val="black"/>
                </a:solidFill>
                <a:latin typeface="Book Antiqua"/>
              </a:rPr>
              <a:t>sampel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642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200"/>
              <a:t>Aplikasi dari </a:t>
            </a:r>
            <a:r>
              <a:rPr lang="en-US" sz="3200">
                <a:hlinkClick r:id="rId4"/>
              </a:rPr>
              <a:t>argentometri </a:t>
            </a:r>
            <a:r>
              <a:rPr lang="en-US" sz="3200"/>
              <a:t>dengan metode Volhard 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900113" y="1827213"/>
            <a:ext cx="78486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Metoda Volhard dapat digunakan sebagai titrasi langsung dari  Ag</a:t>
            </a:r>
            <a:r>
              <a:rPr lang="en-US" sz="2800" baseline="30000"/>
              <a:t>+</a:t>
            </a:r>
            <a:r>
              <a:rPr lang="en-US" sz="2800"/>
              <a:t> dengan  SCN</a:t>
            </a:r>
            <a:r>
              <a:rPr lang="en-US" sz="2800" baseline="30000"/>
              <a:t>-</a:t>
            </a:r>
            <a:r>
              <a:rPr lang="en-US" sz="2800"/>
              <a:t> seperti halnya titrasi balik  penentuan   Cl</a:t>
            </a:r>
            <a:r>
              <a:rPr lang="en-US" sz="2800" baseline="30000"/>
              <a:t>-</a:t>
            </a:r>
            <a:r>
              <a:rPr lang="en-US" sz="2800"/>
              <a:t>, Br</a:t>
            </a:r>
            <a:r>
              <a:rPr lang="en-US" sz="2800" baseline="30000"/>
              <a:t>-</a:t>
            </a:r>
            <a:r>
              <a:rPr lang="en-US" sz="2800"/>
              <a:t> and I</a:t>
            </a:r>
            <a:r>
              <a:rPr lang="en-US" sz="2800" baseline="30000"/>
              <a:t>-</a:t>
            </a:r>
            <a:r>
              <a:rPr lang="en-US" sz="280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 Ion Br</a:t>
            </a:r>
            <a:r>
              <a:rPr lang="en-US" sz="2800" baseline="30000"/>
              <a:t>-</a:t>
            </a:r>
            <a:r>
              <a:rPr lang="en-US" sz="2800"/>
              <a:t> dan  I</a:t>
            </a:r>
            <a:r>
              <a:rPr lang="en-US" sz="2800" baseline="30000"/>
              <a:t>-</a:t>
            </a:r>
            <a:r>
              <a:rPr lang="en-US" sz="2800"/>
              <a:t> tidak diganggu oleh SCN</a:t>
            </a:r>
            <a:r>
              <a:rPr lang="en-US" sz="2800" baseline="30000"/>
              <a:t>-</a:t>
            </a:r>
            <a:r>
              <a:rPr lang="en-US" sz="2800"/>
              <a:t> karena kelarutan AgBr </a:t>
            </a:r>
            <a:r>
              <a:rPr lang="en-US" sz="2800">
                <a:sym typeface="Symbol" pitchFamily="18" charset="2"/>
              </a:rPr>
              <a:t> kelarutan</a:t>
            </a:r>
            <a:r>
              <a:rPr lang="en-US" sz="2800"/>
              <a:t>AgCNS,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Sementara kelarutan  AgI &lt; kelarutan AgCNS.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400" y="56388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indent="-342900" eaLnBrk="0" fontAlgn="base" hangingPunct="0">
              <a:spcAft>
                <a:spcPct val="0"/>
              </a:spcAft>
              <a:buClr>
                <a:srgbClr val="3CA051"/>
              </a:buClr>
              <a:buFont typeface="Wingdings" pitchFamily="2" charset="2"/>
              <a:buChar char="v"/>
            </a:pP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Dapat</a:t>
            </a:r>
            <a:r>
              <a:rPr lang="en-US" b="1" kern="0" dirty="0">
                <a:solidFill>
                  <a:srgbClr val="003366"/>
                </a:solidFill>
                <a:latin typeface="Verdana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menyebutkan</a:t>
            </a:r>
            <a:r>
              <a:rPr lang="en-US" b="1" kern="0" dirty="0">
                <a:solidFill>
                  <a:srgbClr val="003366"/>
                </a:solidFill>
                <a:latin typeface="Verdana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alat</a:t>
            </a:r>
            <a:r>
              <a:rPr lang="en-US" b="1" kern="0" dirty="0">
                <a:solidFill>
                  <a:srgbClr val="003366"/>
                </a:solidFill>
                <a:latin typeface="Verdana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dan</a:t>
            </a:r>
            <a:r>
              <a:rPr lang="en-US" b="1" kern="0" dirty="0">
                <a:solidFill>
                  <a:srgbClr val="003366"/>
                </a:solidFill>
                <a:latin typeface="Verdana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bahan</a:t>
            </a:r>
            <a:r>
              <a:rPr lang="en-US" b="1" kern="0" dirty="0">
                <a:solidFill>
                  <a:srgbClr val="003366"/>
                </a:solidFill>
                <a:latin typeface="Verdana"/>
              </a:rPr>
              <a:t> yang </a:t>
            </a: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diperlukan</a:t>
            </a:r>
            <a:r>
              <a:rPr lang="en-US" b="1" kern="0" dirty="0">
                <a:solidFill>
                  <a:srgbClr val="003366"/>
                </a:solidFill>
                <a:latin typeface="Verdana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untuk</a:t>
            </a:r>
            <a:r>
              <a:rPr lang="en-US" b="1" kern="0" dirty="0">
                <a:solidFill>
                  <a:srgbClr val="003366"/>
                </a:solidFill>
                <a:latin typeface="Verdana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titrasi</a:t>
            </a:r>
            <a:r>
              <a:rPr lang="en-US" b="1" kern="0" dirty="0">
                <a:solidFill>
                  <a:srgbClr val="003366"/>
                </a:solidFill>
                <a:latin typeface="Verdana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argentometri</a:t>
            </a:r>
            <a:endParaRPr lang="en-US" b="1" kern="0" dirty="0">
              <a:solidFill>
                <a:srgbClr val="003366"/>
              </a:solidFill>
              <a:latin typeface="Verdana"/>
            </a:endParaRPr>
          </a:p>
          <a:p>
            <a:pPr lvl="0" indent="-342900" eaLnBrk="0" fontAlgn="base" hangingPunct="0">
              <a:spcAft>
                <a:spcPct val="0"/>
              </a:spcAft>
              <a:buClr>
                <a:srgbClr val="3CA051"/>
              </a:buClr>
              <a:buFont typeface="Wingdings" pitchFamily="2" charset="2"/>
              <a:buChar char="v"/>
            </a:pP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Dapat</a:t>
            </a:r>
            <a:r>
              <a:rPr lang="en-US" b="1" kern="0" dirty="0">
                <a:solidFill>
                  <a:srgbClr val="003366"/>
                </a:solidFill>
                <a:latin typeface="Verdana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menyebutkan</a:t>
            </a:r>
            <a:r>
              <a:rPr lang="en-US" b="1" kern="0" dirty="0">
                <a:solidFill>
                  <a:srgbClr val="003366"/>
                </a:solidFill>
                <a:latin typeface="Verdana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prinsip</a:t>
            </a:r>
            <a:r>
              <a:rPr lang="en-US" b="1" kern="0" dirty="0">
                <a:solidFill>
                  <a:srgbClr val="003366"/>
                </a:solidFill>
                <a:latin typeface="Verdana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titrasi</a:t>
            </a:r>
            <a:r>
              <a:rPr lang="en-US" b="1" kern="0" dirty="0">
                <a:solidFill>
                  <a:srgbClr val="003366"/>
                </a:solidFill>
                <a:latin typeface="Verdana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argentometri</a:t>
            </a:r>
            <a:endParaRPr lang="en-US" b="1" kern="0" dirty="0">
              <a:solidFill>
                <a:srgbClr val="003366"/>
              </a:solidFill>
              <a:latin typeface="Verdana"/>
            </a:endParaRPr>
          </a:p>
          <a:p>
            <a:pPr lvl="0" indent="-342900" eaLnBrk="0" fontAlgn="base" hangingPunct="0">
              <a:spcAft>
                <a:spcPct val="0"/>
              </a:spcAft>
              <a:buClr>
                <a:srgbClr val="3CA051"/>
              </a:buClr>
              <a:buFont typeface="Wingdings" pitchFamily="2" charset="2"/>
              <a:buChar char="v"/>
            </a:pP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Dapat</a:t>
            </a:r>
            <a:r>
              <a:rPr lang="en-US" b="1" kern="0" dirty="0">
                <a:solidFill>
                  <a:srgbClr val="003366"/>
                </a:solidFill>
                <a:latin typeface="Verdana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menyebutkan</a:t>
            </a:r>
            <a:r>
              <a:rPr lang="en-US" b="1" kern="0" dirty="0">
                <a:solidFill>
                  <a:srgbClr val="003366"/>
                </a:solidFill>
                <a:latin typeface="Verdana"/>
              </a:rPr>
              <a:t> jenis2 </a:t>
            </a: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titrasi</a:t>
            </a:r>
            <a:r>
              <a:rPr lang="en-US" b="1" kern="0" dirty="0">
                <a:solidFill>
                  <a:srgbClr val="003366"/>
                </a:solidFill>
                <a:latin typeface="Verdana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argentometri</a:t>
            </a:r>
            <a:r>
              <a:rPr lang="en-US" b="1" kern="0" dirty="0">
                <a:solidFill>
                  <a:srgbClr val="003366"/>
                </a:solidFill>
                <a:latin typeface="Verdana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beserta</a:t>
            </a:r>
            <a:r>
              <a:rPr lang="en-US" b="1" kern="0" dirty="0">
                <a:solidFill>
                  <a:srgbClr val="003366"/>
                </a:solidFill>
                <a:latin typeface="Verdana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reaksinya</a:t>
            </a:r>
            <a:endParaRPr lang="en-US" b="1" kern="0" dirty="0">
              <a:solidFill>
                <a:srgbClr val="003366"/>
              </a:solidFill>
              <a:latin typeface="Verdana"/>
            </a:endParaRPr>
          </a:p>
          <a:p>
            <a:pPr lvl="0" indent="-342900" eaLnBrk="0" fontAlgn="base" hangingPunct="0">
              <a:spcAft>
                <a:spcPct val="0"/>
              </a:spcAft>
              <a:buClr>
                <a:srgbClr val="3CA051"/>
              </a:buClr>
              <a:buFont typeface="Wingdings" pitchFamily="2" charset="2"/>
              <a:buChar char="v"/>
            </a:pP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Dapat</a:t>
            </a:r>
            <a:r>
              <a:rPr lang="en-US" b="1" kern="0" dirty="0">
                <a:solidFill>
                  <a:srgbClr val="003366"/>
                </a:solidFill>
                <a:latin typeface="Verdana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menyebutkan</a:t>
            </a:r>
            <a:r>
              <a:rPr lang="en-US" b="1" kern="0" dirty="0">
                <a:solidFill>
                  <a:srgbClr val="003366"/>
                </a:solidFill>
                <a:latin typeface="Verdana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tahapan</a:t>
            </a:r>
            <a:r>
              <a:rPr lang="en-US" b="1" kern="0" dirty="0">
                <a:solidFill>
                  <a:srgbClr val="003366"/>
                </a:solidFill>
                <a:latin typeface="Verdana"/>
              </a:rPr>
              <a:t> proses </a:t>
            </a: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titrasi</a:t>
            </a:r>
            <a:endParaRPr lang="en-US" b="1" kern="0" dirty="0">
              <a:solidFill>
                <a:srgbClr val="003366"/>
              </a:solidFill>
              <a:latin typeface="Verdana"/>
            </a:endParaRPr>
          </a:p>
          <a:p>
            <a:pPr lvl="0" indent="-342900" eaLnBrk="0" fontAlgn="base" hangingPunct="0">
              <a:spcAft>
                <a:spcPct val="0"/>
              </a:spcAft>
              <a:buClr>
                <a:srgbClr val="3CA051"/>
              </a:buClr>
              <a:buFont typeface="Wingdings" pitchFamily="2" charset="2"/>
              <a:buChar char="v"/>
            </a:pP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Dapat</a:t>
            </a:r>
            <a:r>
              <a:rPr lang="en-US" b="1" kern="0" dirty="0">
                <a:solidFill>
                  <a:srgbClr val="003366"/>
                </a:solidFill>
                <a:latin typeface="Verdana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menyebutkan</a:t>
            </a:r>
            <a:r>
              <a:rPr lang="en-US" b="1" kern="0" dirty="0">
                <a:solidFill>
                  <a:srgbClr val="003366"/>
                </a:solidFill>
                <a:latin typeface="Verdana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kegunaan</a:t>
            </a:r>
            <a:r>
              <a:rPr lang="en-US" b="1" kern="0" dirty="0">
                <a:solidFill>
                  <a:srgbClr val="003366"/>
                </a:solidFill>
                <a:latin typeface="Verdana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titrasi</a:t>
            </a:r>
            <a:r>
              <a:rPr lang="en-US" b="1" kern="0" dirty="0">
                <a:solidFill>
                  <a:srgbClr val="003366"/>
                </a:solidFill>
                <a:latin typeface="Verdana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argentometri</a:t>
            </a:r>
            <a:endParaRPr lang="en-US" b="1" kern="0" dirty="0">
              <a:solidFill>
                <a:srgbClr val="003366"/>
              </a:solidFill>
              <a:latin typeface="Verdana"/>
            </a:endParaRPr>
          </a:p>
          <a:p>
            <a:pPr lvl="0" indent="-342900" eaLnBrk="0" fontAlgn="base" hangingPunct="0">
              <a:spcAft>
                <a:spcPct val="0"/>
              </a:spcAft>
              <a:buClr>
                <a:srgbClr val="3CA051"/>
              </a:buClr>
              <a:buFont typeface="Wingdings" pitchFamily="2" charset="2"/>
              <a:buChar char="v"/>
            </a:pP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Mampu</a:t>
            </a:r>
            <a:r>
              <a:rPr lang="en-US" b="1" kern="0" dirty="0">
                <a:solidFill>
                  <a:srgbClr val="003366"/>
                </a:solidFill>
                <a:latin typeface="Verdana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melakukan</a:t>
            </a:r>
            <a:r>
              <a:rPr lang="en-US" b="1" kern="0" dirty="0">
                <a:solidFill>
                  <a:srgbClr val="003366"/>
                </a:solidFill>
                <a:latin typeface="Verdana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perhitungan</a:t>
            </a:r>
            <a:r>
              <a:rPr lang="en-US" b="1" kern="0" dirty="0">
                <a:solidFill>
                  <a:srgbClr val="003366"/>
                </a:solidFill>
                <a:latin typeface="Verdana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titrasi</a:t>
            </a:r>
            <a:r>
              <a:rPr lang="en-US" b="1" kern="0" dirty="0">
                <a:solidFill>
                  <a:srgbClr val="003366"/>
                </a:solidFill>
                <a:latin typeface="Verdana"/>
              </a:rPr>
              <a:t> </a:t>
            </a:r>
            <a:r>
              <a:rPr lang="en-US" b="1" kern="0" dirty="0" err="1">
                <a:solidFill>
                  <a:srgbClr val="003366"/>
                </a:solidFill>
                <a:latin typeface="Verdana"/>
              </a:rPr>
              <a:t>argentometri</a:t>
            </a:r>
            <a:endParaRPr lang="en-US" b="1" kern="0" dirty="0">
              <a:solidFill>
                <a:srgbClr val="003366"/>
              </a:solidFill>
              <a:latin typeface="Verdana"/>
            </a:endParaRP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6019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9434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200" b="1"/>
              <a:t>3. Argentometri Metode Fajans</a:t>
            </a:r>
            <a:br>
              <a:rPr lang="en-US" sz="3200" b="1"/>
            </a:br>
            <a:endParaRPr lang="en-US" sz="3200" b="1"/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it-IT" sz="2500" dirty="0"/>
              <a:t>Adalah </a:t>
            </a:r>
            <a:r>
              <a:rPr lang="it-IT" sz="2500" dirty="0">
                <a:hlinkClick r:id="rId4"/>
              </a:rPr>
              <a:t>titrasi argentometri</a:t>
            </a:r>
            <a:r>
              <a:rPr lang="it-IT" sz="2500" dirty="0"/>
              <a:t> yang menggunakan  </a:t>
            </a:r>
            <a:r>
              <a:rPr lang="it-IT" sz="2500" dirty="0">
                <a:hlinkClick r:id="rId5"/>
              </a:rPr>
              <a:t>Indicator  adsorbsi</a:t>
            </a:r>
            <a:r>
              <a:rPr lang="it-IT" sz="2500" dirty="0"/>
              <a:t>, senyawa organik yang diadsorpsi  ke dalam permukaan  endapan koloidal selama proses titrasi berlangsung</a:t>
            </a:r>
          </a:p>
          <a:p>
            <a:pPr eaLnBrk="1" hangingPunct="1"/>
            <a:r>
              <a:rPr lang="it-IT" sz="2500" dirty="0"/>
              <a:t>Sebagai contoh: titrasi ion klorida dengan larutan standart Ag</a:t>
            </a:r>
            <a:r>
              <a:rPr lang="it-IT" sz="2500" baseline="30000" dirty="0"/>
              <a:t>+</a:t>
            </a:r>
            <a:r>
              <a:rPr lang="it-IT" sz="2500" dirty="0"/>
              <a:t>. </a:t>
            </a:r>
          </a:p>
          <a:p>
            <a:pPr eaLnBrk="1" hangingPunct="1"/>
            <a:r>
              <a:rPr lang="en-US" sz="2500" dirty="0" err="1"/>
              <a:t>Dimana</a:t>
            </a:r>
            <a:r>
              <a:rPr lang="en-US" sz="2500" dirty="0"/>
              <a:t> </a:t>
            </a:r>
            <a:r>
              <a:rPr lang="en-US" sz="2500" dirty="0" err="1"/>
              <a:t>hasil</a:t>
            </a:r>
            <a:r>
              <a:rPr lang="en-US" sz="2500" dirty="0"/>
              <a:t> </a:t>
            </a:r>
            <a:r>
              <a:rPr lang="en-US" sz="2500" dirty="0" err="1"/>
              <a:t>reaksi</a:t>
            </a:r>
            <a:r>
              <a:rPr lang="en-US" sz="2500" dirty="0"/>
              <a:t> </a:t>
            </a:r>
            <a:r>
              <a:rPr lang="en-US" sz="2500" dirty="0" err="1"/>
              <a:t>dari</a:t>
            </a:r>
            <a:r>
              <a:rPr lang="en-US" sz="2500" dirty="0"/>
              <a:t> </a:t>
            </a:r>
            <a:r>
              <a:rPr lang="en-US" sz="2500" dirty="0" err="1"/>
              <a:t>kedua</a:t>
            </a:r>
            <a:r>
              <a:rPr lang="en-US" sz="2500" dirty="0"/>
              <a:t> </a:t>
            </a:r>
            <a:r>
              <a:rPr lang="en-US" sz="2500" dirty="0" err="1"/>
              <a:t>zat</a:t>
            </a:r>
            <a:r>
              <a:rPr lang="en-US" sz="2500" dirty="0"/>
              <a:t> </a:t>
            </a:r>
            <a:r>
              <a:rPr lang="en-US" sz="2500" dirty="0" err="1"/>
              <a:t>tersebut</a:t>
            </a:r>
            <a:r>
              <a:rPr lang="en-US" sz="2500" dirty="0"/>
              <a:t> </a:t>
            </a:r>
            <a:r>
              <a:rPr lang="en-US" sz="2500" dirty="0" err="1"/>
              <a:t>adalah</a:t>
            </a:r>
            <a:r>
              <a:rPr lang="en-US" sz="2500" dirty="0"/>
              <a:t>: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" y="56388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/>
              <a:t>Argentometri Metode Fajans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827088" y="1700213"/>
            <a:ext cx="7993062" cy="46815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100" b="1" dirty="0"/>
              <a:t>Ag</a:t>
            </a:r>
            <a:r>
              <a:rPr lang="en-US" sz="2100" b="1" baseline="30000" dirty="0"/>
              <a:t>+</a:t>
            </a:r>
            <a:r>
              <a:rPr lang="en-US" sz="2100" b="1" dirty="0"/>
              <a:t>(</a:t>
            </a:r>
            <a:r>
              <a:rPr lang="en-US" sz="2100" b="1" dirty="0" err="1"/>
              <a:t>aq</a:t>
            </a:r>
            <a:r>
              <a:rPr lang="en-US" sz="2100" b="1" dirty="0"/>
              <a:t>)  + </a:t>
            </a:r>
            <a:r>
              <a:rPr lang="en-US" sz="2100" b="1" dirty="0" err="1"/>
              <a:t>Cl</a:t>
            </a:r>
            <a:r>
              <a:rPr lang="en-US" sz="2100" b="1" baseline="30000" dirty="0"/>
              <a:t>-</a:t>
            </a:r>
            <a:r>
              <a:rPr lang="en-US" sz="2100" b="1" dirty="0"/>
              <a:t>(</a:t>
            </a:r>
            <a:r>
              <a:rPr lang="en-US" sz="2100" b="1" dirty="0" err="1"/>
              <a:t>aq</a:t>
            </a:r>
            <a:r>
              <a:rPr lang="en-US" sz="2100" b="1" dirty="0"/>
              <a:t>) </a:t>
            </a:r>
            <a:r>
              <a:rPr lang="en-US" sz="2100" b="1" dirty="0">
                <a:latin typeface="Garamond" pitchFamily="18" charset="0"/>
              </a:rPr>
              <a:t>→</a:t>
            </a:r>
            <a:r>
              <a:rPr lang="en-US" sz="2100" b="1" dirty="0"/>
              <a:t> </a:t>
            </a:r>
            <a:r>
              <a:rPr lang="en-US" sz="2100" b="1" dirty="0" err="1"/>
              <a:t>AgCl</a:t>
            </a:r>
            <a:r>
              <a:rPr lang="en-US" sz="2100" b="1" dirty="0"/>
              <a:t>(s) 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100" b="1" dirty="0"/>
              <a:t>                                       (</a:t>
            </a:r>
            <a:r>
              <a:rPr lang="en-US" sz="2100" b="1" dirty="0" err="1"/>
              <a:t>endapan</a:t>
            </a:r>
            <a:r>
              <a:rPr lang="en-US" sz="2100" b="1" dirty="0"/>
              <a:t> </a:t>
            </a:r>
            <a:r>
              <a:rPr lang="en-US" sz="2100" b="1" dirty="0" err="1"/>
              <a:t>putih</a:t>
            </a:r>
            <a:r>
              <a:rPr lang="en-US" sz="2100" b="1" dirty="0"/>
              <a:t>)</a:t>
            </a:r>
            <a:r>
              <a:rPr lang="en-US" sz="2100" dirty="0"/>
              <a:t>                 </a:t>
            </a:r>
            <a:r>
              <a:rPr lang="en-US" sz="2100" dirty="0" err="1"/>
              <a:t>koloid</a:t>
            </a:r>
            <a:endParaRPr lang="en-US" sz="2100" dirty="0"/>
          </a:p>
          <a:p>
            <a:pPr eaLnBrk="1" hangingPunct="1">
              <a:lnSpc>
                <a:spcPct val="90000"/>
              </a:lnSpc>
            </a:pPr>
            <a:endParaRPr lang="en-US" sz="2100" dirty="0"/>
          </a:p>
          <a:p>
            <a:pPr eaLnBrk="1" hangingPunct="1">
              <a:lnSpc>
                <a:spcPct val="90000"/>
              </a:lnSpc>
            </a:pPr>
            <a:endParaRPr lang="en-US" sz="2100" dirty="0"/>
          </a:p>
          <a:p>
            <a:pPr eaLnBrk="1" hangingPunct="1">
              <a:lnSpc>
                <a:spcPct val="90000"/>
              </a:lnSpc>
            </a:pPr>
            <a:r>
              <a:rPr lang="en-US" sz="2100" dirty="0" err="1"/>
              <a:t>Endapan</a:t>
            </a:r>
            <a:r>
              <a:rPr lang="en-US" sz="2100" dirty="0"/>
              <a:t> </a:t>
            </a:r>
            <a:r>
              <a:rPr lang="en-US" sz="2100" dirty="0" err="1"/>
              <a:t>perak</a:t>
            </a:r>
            <a:r>
              <a:rPr lang="en-US" sz="2100" dirty="0"/>
              <a:t> </a:t>
            </a:r>
            <a:r>
              <a:rPr lang="en-US" sz="2100" dirty="0" err="1"/>
              <a:t>klorida</a:t>
            </a:r>
            <a:r>
              <a:rPr lang="en-US" sz="2100" dirty="0"/>
              <a:t> </a:t>
            </a:r>
            <a:r>
              <a:rPr lang="en-US" sz="2100" dirty="0" err="1"/>
              <a:t>membentuk</a:t>
            </a:r>
            <a:r>
              <a:rPr lang="en-US" sz="2100" dirty="0"/>
              <a:t> </a:t>
            </a:r>
            <a:r>
              <a:rPr lang="en-US" sz="2100" dirty="0" err="1"/>
              <a:t>endapan</a:t>
            </a:r>
            <a:r>
              <a:rPr lang="en-US" sz="2100" dirty="0"/>
              <a:t> yang </a:t>
            </a:r>
            <a:r>
              <a:rPr lang="en-US" sz="2100" dirty="0" err="1"/>
              <a:t>bersifat</a:t>
            </a:r>
            <a:r>
              <a:rPr lang="en-US" sz="2100" dirty="0"/>
              <a:t> </a:t>
            </a:r>
            <a:r>
              <a:rPr lang="en-US" sz="2100" dirty="0" err="1"/>
              <a:t>koloid</a:t>
            </a:r>
            <a:r>
              <a:rPr lang="en-US" sz="2100" dirty="0"/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sz="2100" dirty="0" err="1"/>
              <a:t>Sebelum</a:t>
            </a:r>
            <a:r>
              <a:rPr lang="en-US" sz="2100" dirty="0"/>
              <a:t> </a:t>
            </a:r>
            <a:r>
              <a:rPr lang="en-US" sz="2100" dirty="0" err="1"/>
              <a:t>titik</a:t>
            </a:r>
            <a:r>
              <a:rPr lang="en-US" sz="2100" dirty="0"/>
              <a:t> </a:t>
            </a:r>
            <a:r>
              <a:rPr lang="en-US" sz="2100" dirty="0" err="1"/>
              <a:t>ekuivalen</a:t>
            </a:r>
            <a:r>
              <a:rPr lang="en-US" sz="2100" dirty="0"/>
              <a:t> </a:t>
            </a:r>
            <a:r>
              <a:rPr lang="en-US" sz="2100" dirty="0" err="1"/>
              <a:t>dicapai</a:t>
            </a:r>
            <a:r>
              <a:rPr lang="en-US" sz="2100" dirty="0"/>
              <a:t> </a:t>
            </a:r>
            <a:r>
              <a:rPr lang="en-US" sz="2100" dirty="0" err="1"/>
              <a:t>maka</a:t>
            </a:r>
            <a:r>
              <a:rPr lang="en-US" sz="2100" dirty="0"/>
              <a:t> </a:t>
            </a:r>
            <a:r>
              <a:rPr lang="en-US" sz="2100" dirty="0" err="1"/>
              <a:t>endapan</a:t>
            </a:r>
            <a:r>
              <a:rPr lang="en-US" sz="2100" dirty="0"/>
              <a:t> </a:t>
            </a:r>
            <a:r>
              <a:rPr lang="en-US" sz="2100" dirty="0" err="1"/>
              <a:t>akan</a:t>
            </a:r>
            <a:r>
              <a:rPr lang="en-US" sz="2100" dirty="0"/>
              <a:t> </a:t>
            </a:r>
            <a:r>
              <a:rPr lang="en-US" sz="2100" dirty="0" err="1"/>
              <a:t>bermuatan</a:t>
            </a:r>
            <a:r>
              <a:rPr lang="en-US" sz="2100" dirty="0"/>
              <a:t> negative </a:t>
            </a:r>
            <a:r>
              <a:rPr lang="en-US" sz="2100" dirty="0" err="1"/>
              <a:t>disebabkan</a:t>
            </a:r>
            <a:r>
              <a:rPr lang="en-US" sz="2100" dirty="0"/>
              <a:t> </a:t>
            </a:r>
            <a:r>
              <a:rPr lang="en-US" sz="2100" dirty="0" err="1"/>
              <a:t>teradsorbsinya</a:t>
            </a:r>
            <a:r>
              <a:rPr lang="en-US" sz="2100" dirty="0"/>
              <a:t> </a:t>
            </a:r>
            <a:r>
              <a:rPr lang="en-US" sz="2100" dirty="0" err="1"/>
              <a:t>Cl</a:t>
            </a:r>
            <a:r>
              <a:rPr lang="en-US" sz="2100" baseline="30000" dirty="0"/>
              <a:t>-</a:t>
            </a:r>
            <a:r>
              <a:rPr lang="en-US" sz="2100" dirty="0"/>
              <a:t> </a:t>
            </a:r>
            <a:r>
              <a:rPr lang="en-US" sz="2100" dirty="0" err="1"/>
              <a:t>di</a:t>
            </a:r>
            <a:r>
              <a:rPr lang="en-US" sz="2100" dirty="0"/>
              <a:t> </a:t>
            </a:r>
            <a:r>
              <a:rPr lang="en-US" sz="2100" dirty="0" err="1"/>
              <a:t>seluruh</a:t>
            </a:r>
            <a:r>
              <a:rPr lang="en-US" sz="2100" dirty="0"/>
              <a:t> </a:t>
            </a:r>
            <a:r>
              <a:rPr lang="en-US" sz="2100" dirty="0" err="1"/>
              <a:t>permukaan</a:t>
            </a:r>
            <a:r>
              <a:rPr lang="en-US" sz="2100" dirty="0"/>
              <a:t> </a:t>
            </a:r>
            <a:r>
              <a:rPr lang="en-US" sz="2100" dirty="0" err="1"/>
              <a:t>endapan</a:t>
            </a:r>
            <a:r>
              <a:rPr lang="en-US" sz="2100" dirty="0"/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sz="2100" dirty="0" err="1"/>
              <a:t>terdapat</a:t>
            </a:r>
            <a:r>
              <a:rPr lang="en-US" sz="2100" dirty="0"/>
              <a:t> counter ion </a:t>
            </a:r>
            <a:r>
              <a:rPr lang="en-US" sz="2100" dirty="0" err="1"/>
              <a:t>bermuatan</a:t>
            </a:r>
            <a:r>
              <a:rPr lang="en-US" sz="2100" dirty="0"/>
              <a:t> </a:t>
            </a:r>
            <a:r>
              <a:rPr lang="en-US" sz="2100" dirty="0" err="1"/>
              <a:t>positif</a:t>
            </a:r>
            <a:r>
              <a:rPr lang="en-US" sz="2100" dirty="0"/>
              <a:t> </a:t>
            </a:r>
            <a:r>
              <a:rPr lang="en-US" sz="2100" dirty="0" err="1"/>
              <a:t>dari</a:t>
            </a:r>
            <a:r>
              <a:rPr lang="en-US" sz="2100" dirty="0"/>
              <a:t> Ag</a:t>
            </a:r>
            <a:r>
              <a:rPr lang="en-US" sz="2100" baseline="30000" dirty="0"/>
              <a:t>+</a:t>
            </a:r>
            <a:r>
              <a:rPr lang="en-US" sz="2100" dirty="0"/>
              <a:t> yang </a:t>
            </a:r>
            <a:r>
              <a:rPr lang="en-US" sz="2100" dirty="0" err="1"/>
              <a:t>teradsorbsi</a:t>
            </a:r>
            <a:r>
              <a:rPr lang="en-US" sz="2100" dirty="0"/>
              <a:t> </a:t>
            </a:r>
            <a:r>
              <a:rPr lang="en-US" sz="2100" dirty="0" err="1"/>
              <a:t>dengan</a:t>
            </a:r>
            <a:r>
              <a:rPr lang="en-US" sz="2100" dirty="0"/>
              <a:t> </a:t>
            </a:r>
            <a:r>
              <a:rPr lang="en-US" sz="2100" dirty="0" err="1"/>
              <a:t>gaya</a:t>
            </a:r>
            <a:r>
              <a:rPr lang="en-US" sz="2100" dirty="0"/>
              <a:t> </a:t>
            </a:r>
            <a:r>
              <a:rPr lang="en-US" sz="2100" dirty="0" err="1"/>
              <a:t>elektrostatis</a:t>
            </a:r>
            <a:r>
              <a:rPr lang="en-US" sz="2100" dirty="0"/>
              <a:t> </a:t>
            </a:r>
            <a:r>
              <a:rPr lang="en-US" sz="2100" dirty="0" err="1"/>
              <a:t>pada</a:t>
            </a:r>
            <a:r>
              <a:rPr lang="en-US" sz="2100" dirty="0"/>
              <a:t> </a:t>
            </a:r>
            <a:r>
              <a:rPr lang="en-US" sz="2100" dirty="0" err="1"/>
              <a:t>endapan</a:t>
            </a:r>
            <a:r>
              <a:rPr lang="en-US" sz="2100" dirty="0"/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sz="2100" dirty="0" err="1"/>
              <a:t>Setelah</a:t>
            </a:r>
            <a:r>
              <a:rPr lang="en-US" sz="2100" dirty="0"/>
              <a:t> </a:t>
            </a:r>
            <a:r>
              <a:rPr lang="en-US" sz="2100" dirty="0" err="1"/>
              <a:t>titik</a:t>
            </a:r>
            <a:r>
              <a:rPr lang="en-US" sz="2100" dirty="0"/>
              <a:t> </a:t>
            </a:r>
            <a:r>
              <a:rPr lang="en-US" sz="2100" dirty="0" err="1"/>
              <a:t>ekuivalen</a:t>
            </a:r>
            <a:r>
              <a:rPr lang="en-US" sz="2100" dirty="0"/>
              <a:t> </a:t>
            </a:r>
            <a:r>
              <a:rPr lang="en-US" sz="2100" dirty="0" err="1"/>
              <a:t>dicapai</a:t>
            </a:r>
            <a:r>
              <a:rPr lang="en-US" sz="2100" dirty="0"/>
              <a:t> </a:t>
            </a:r>
            <a:r>
              <a:rPr lang="en-US" sz="2100" dirty="0" err="1"/>
              <a:t>maka</a:t>
            </a:r>
            <a:r>
              <a:rPr lang="en-US" sz="2100" dirty="0"/>
              <a:t> </a:t>
            </a:r>
            <a:r>
              <a:rPr lang="en-US" sz="2100" dirty="0" err="1"/>
              <a:t>tidak</a:t>
            </a:r>
            <a:r>
              <a:rPr lang="en-US" sz="2100" dirty="0"/>
              <a:t> </a:t>
            </a:r>
            <a:r>
              <a:rPr lang="en-US" sz="2100" dirty="0" err="1"/>
              <a:t>terdapat</a:t>
            </a:r>
            <a:r>
              <a:rPr lang="en-US" sz="2100" dirty="0"/>
              <a:t> </a:t>
            </a:r>
            <a:r>
              <a:rPr lang="en-US" sz="2100" dirty="0" err="1"/>
              <a:t>lagi</a:t>
            </a:r>
            <a:r>
              <a:rPr lang="en-US" sz="2100" dirty="0"/>
              <a:t> ion </a:t>
            </a:r>
            <a:r>
              <a:rPr lang="en-US" sz="2100" dirty="0" err="1"/>
              <a:t>Cl</a:t>
            </a:r>
            <a:r>
              <a:rPr lang="en-US" sz="2100" baseline="30000" dirty="0"/>
              <a:t>-</a:t>
            </a:r>
            <a:r>
              <a:rPr lang="en-US" sz="2100" dirty="0"/>
              <a:t> </a:t>
            </a:r>
            <a:r>
              <a:rPr lang="en-US" sz="2100" dirty="0">
                <a:solidFill>
                  <a:srgbClr val="CC0066"/>
                </a:solidFill>
              </a:rPr>
              <a:t>yang </a:t>
            </a:r>
            <a:r>
              <a:rPr lang="en-US" sz="2100" dirty="0" err="1">
                <a:solidFill>
                  <a:srgbClr val="CC0066"/>
                </a:solidFill>
              </a:rPr>
              <a:t>teradsorbsi</a:t>
            </a:r>
            <a:r>
              <a:rPr lang="en-US" sz="2100" dirty="0">
                <a:solidFill>
                  <a:srgbClr val="CC0066"/>
                </a:solidFill>
              </a:rPr>
              <a:t> </a:t>
            </a:r>
            <a:r>
              <a:rPr lang="en-US" sz="2100" dirty="0" err="1">
                <a:solidFill>
                  <a:srgbClr val="CC0066"/>
                </a:solidFill>
              </a:rPr>
              <a:t>pada</a:t>
            </a:r>
            <a:r>
              <a:rPr lang="en-US" sz="2100" dirty="0">
                <a:solidFill>
                  <a:srgbClr val="CC0066"/>
                </a:solidFill>
              </a:rPr>
              <a:t> </a:t>
            </a:r>
            <a:r>
              <a:rPr lang="en-US" sz="2100" dirty="0" err="1">
                <a:solidFill>
                  <a:srgbClr val="CC0066"/>
                </a:solidFill>
              </a:rPr>
              <a:t>endapan</a:t>
            </a:r>
            <a:r>
              <a:rPr lang="en-US" sz="2100" dirty="0"/>
              <a:t> </a:t>
            </a:r>
            <a:r>
              <a:rPr lang="en-US" sz="2100" dirty="0" err="1"/>
              <a:t>sehingga</a:t>
            </a:r>
            <a:r>
              <a:rPr lang="en-US" sz="2100" dirty="0"/>
              <a:t> </a:t>
            </a:r>
            <a:r>
              <a:rPr lang="en-US" sz="2100" dirty="0" err="1"/>
              <a:t>endapat</a:t>
            </a:r>
            <a:r>
              <a:rPr lang="en-US" sz="2100" dirty="0"/>
              <a:t> </a:t>
            </a:r>
            <a:r>
              <a:rPr lang="en-US" sz="2100" dirty="0" err="1"/>
              <a:t>sekarang</a:t>
            </a:r>
            <a:r>
              <a:rPr lang="en-US" sz="2100" dirty="0"/>
              <a:t> </a:t>
            </a:r>
            <a:r>
              <a:rPr lang="en-US" sz="2100" dirty="0" err="1"/>
              <a:t>bersifat</a:t>
            </a:r>
            <a:r>
              <a:rPr lang="en-US" sz="2100" dirty="0"/>
              <a:t> </a:t>
            </a:r>
            <a:r>
              <a:rPr lang="en-US" sz="2100" dirty="0" err="1"/>
              <a:t>netral</a:t>
            </a:r>
            <a:r>
              <a:rPr lang="en-US" sz="2100" dirty="0"/>
              <a:t>.</a:t>
            </a:r>
          </a:p>
        </p:txBody>
      </p:sp>
      <p:sp>
        <p:nvSpPr>
          <p:cNvPr id="45060" name="Line 4"/>
          <p:cNvSpPr>
            <a:spLocks noChangeShapeType="1"/>
          </p:cNvSpPr>
          <p:nvPr/>
        </p:nvSpPr>
        <p:spPr bwMode="auto">
          <a:xfrm flipV="1">
            <a:off x="5943600" y="2278385"/>
            <a:ext cx="503237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59436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/>
              <a:t>Argentometri Metode Fajans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Kelebihan ion Ag</a:t>
            </a:r>
            <a:r>
              <a:rPr lang="en-US" baseline="30000"/>
              <a:t>+</a:t>
            </a:r>
            <a:r>
              <a:rPr lang="en-US"/>
              <a:t> yang ditambahkan untuk mencapai titik akhir titrasi menyebabkan ion-ion Ag</a:t>
            </a:r>
            <a:r>
              <a:rPr lang="en-US" baseline="30000"/>
              <a:t>+</a:t>
            </a:r>
            <a:r>
              <a:rPr lang="en-US"/>
              <a:t> ini teradsorbsi pada endapan</a:t>
            </a:r>
          </a:p>
          <a:p>
            <a:pPr eaLnBrk="1" hangingPunct="1"/>
            <a:r>
              <a:rPr lang="en-US"/>
              <a:t> sehingga endapan bermuatan positif dan beberapa ion negative teradsorbsi dengan gaya elektrostatis sebagai counter ion.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" y="5715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eaLnBrk="1" hangingPunct="1"/>
            <a:r>
              <a:rPr lang="en-US" sz="3200"/>
              <a:t>Indikator Adsorpsi :</a:t>
            </a:r>
            <a:br>
              <a:rPr lang="en-US" sz="3200"/>
            </a:br>
            <a:endParaRPr lang="en-US" sz="3200"/>
          </a:p>
        </p:txBody>
      </p:sp>
      <p:pic>
        <p:nvPicPr>
          <p:cNvPr id="48130" name="Picture 4" descr="mekanismeindikatoradsorbsi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43187" y="2515394"/>
            <a:ext cx="3857625" cy="2971800"/>
          </a:xfrm>
          <a:noFill/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" y="57912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81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5486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2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sv-SE" dirty="0"/>
              <a:t>Prinsip titrasi argentometri 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v-SE" sz="2500" dirty="0"/>
              <a:t>adalah </a:t>
            </a:r>
            <a:r>
              <a:rPr lang="sv-SE" sz="2500" dirty="0">
                <a:solidFill>
                  <a:schemeClr val="tx1"/>
                </a:solidFill>
                <a:hlinkClick r:id="rId4"/>
              </a:rPr>
              <a:t>pembentukan endapan</a:t>
            </a:r>
            <a:r>
              <a:rPr lang="sv-SE" sz="2500" dirty="0">
                <a:solidFill>
                  <a:schemeClr val="tx1"/>
                </a:solidFill>
              </a:rPr>
              <a:t> </a:t>
            </a:r>
            <a:r>
              <a:rPr lang="sv-SE" sz="2500" dirty="0"/>
              <a:t>yang tidak mudah larut antara titran dengan analit. </a:t>
            </a:r>
          </a:p>
          <a:p>
            <a:pPr eaLnBrk="1" hangingPunct="1"/>
            <a:r>
              <a:rPr lang="sv-SE" sz="2500" dirty="0"/>
              <a:t>Sebagai contoh yang banyak dipakai adalah :</a:t>
            </a:r>
          </a:p>
          <a:p>
            <a:pPr eaLnBrk="1" hangingPunct="1"/>
            <a:r>
              <a:rPr lang="sv-SE" sz="2500" dirty="0"/>
              <a:t>titrasi penentuan NaCl dimana ion Ag</a:t>
            </a:r>
            <a:r>
              <a:rPr lang="sv-SE" sz="2500" baseline="30000" dirty="0"/>
              <a:t>+</a:t>
            </a:r>
            <a:r>
              <a:rPr lang="sv-SE" sz="2500" dirty="0"/>
              <a:t> dari titran akan bereaksi dengan ion Cl</a:t>
            </a:r>
            <a:r>
              <a:rPr lang="sv-SE" sz="2500" baseline="30000" dirty="0"/>
              <a:t>-</a:t>
            </a:r>
            <a:r>
              <a:rPr lang="sv-SE" sz="2500" dirty="0"/>
              <a:t> dari analit membentuk garam yang tidak mudah larut</a:t>
            </a:r>
            <a:r>
              <a:rPr lang="sv-SE" sz="2500" dirty="0">
                <a:solidFill>
                  <a:schemeClr val="accent2"/>
                </a:solidFill>
              </a:rPr>
              <a:t> </a:t>
            </a:r>
            <a:r>
              <a:rPr lang="sv-SE" sz="2500" dirty="0">
                <a:solidFill>
                  <a:srgbClr val="FF6600"/>
                </a:solidFill>
              </a:rPr>
              <a:t>AgCl</a:t>
            </a:r>
            <a:r>
              <a:rPr lang="sv-SE" sz="2500" dirty="0"/>
              <a:t>.</a:t>
            </a:r>
            <a:endParaRPr lang="en-US" sz="2500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" y="5715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301625"/>
            <a:ext cx="7999412" cy="1143000"/>
          </a:xfrm>
        </p:spPr>
        <p:txBody>
          <a:bodyPr/>
          <a:lstStyle/>
          <a:p>
            <a:pPr eaLnBrk="1" hangingPunct="1"/>
            <a:r>
              <a:rPr lang="en-US" sz="3200"/>
              <a:t>Reaksi yang terjadi adalah sebagai berikut: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773238"/>
            <a:ext cx="8353425" cy="4114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500" b="1"/>
              <a:t>Ag</a:t>
            </a:r>
            <a:r>
              <a:rPr lang="en-US" sz="2500" b="1" baseline="30000"/>
              <a:t>+</a:t>
            </a:r>
            <a:r>
              <a:rPr lang="en-US" sz="2500" b="1"/>
              <a:t>(aq)  + Cl</a:t>
            </a:r>
            <a:r>
              <a:rPr lang="en-US" sz="2500" b="1" baseline="30000"/>
              <a:t>-</a:t>
            </a:r>
            <a:r>
              <a:rPr lang="en-US" sz="2500" b="1"/>
              <a:t>(aq) </a:t>
            </a:r>
            <a:r>
              <a:rPr lang="en-US" sz="2500" b="1">
                <a:latin typeface="Garamond" pitchFamily="18" charset="0"/>
              </a:rPr>
              <a:t>→</a:t>
            </a:r>
            <a:r>
              <a:rPr lang="en-US" sz="2500" b="1"/>
              <a:t> AgCl(s)</a:t>
            </a:r>
          </a:p>
          <a:p>
            <a:pPr eaLnBrk="1" hangingPunct="1">
              <a:lnSpc>
                <a:spcPct val="90000"/>
              </a:lnSpc>
            </a:pPr>
            <a:r>
              <a:rPr lang="en-US" sz="2500" b="1"/>
              <a:t>                              (endapan putih)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500" b="1"/>
          </a:p>
          <a:p>
            <a:pPr eaLnBrk="1" hangingPunct="1">
              <a:lnSpc>
                <a:spcPct val="90000"/>
              </a:lnSpc>
            </a:pPr>
            <a:r>
              <a:rPr lang="en-US" sz="2500" b="1"/>
              <a:t>Ag</a:t>
            </a:r>
            <a:r>
              <a:rPr lang="en-US" sz="2500" b="1" baseline="30000"/>
              <a:t>+</a:t>
            </a:r>
            <a:r>
              <a:rPr lang="en-US" sz="2500" b="1"/>
              <a:t>(aq)  + CrO</a:t>
            </a:r>
            <a:r>
              <a:rPr lang="en-US" sz="2500" b="1" baseline="-25000"/>
              <a:t>4</a:t>
            </a:r>
            <a:r>
              <a:rPr lang="en-US" sz="2500" b="1" baseline="30000"/>
              <a:t>2-</a:t>
            </a:r>
            <a:r>
              <a:rPr lang="en-US" sz="2500" b="1"/>
              <a:t>(aq) </a:t>
            </a:r>
            <a:r>
              <a:rPr lang="en-US" sz="2500" b="1">
                <a:latin typeface="Garamond" pitchFamily="18" charset="0"/>
              </a:rPr>
              <a:t>→</a:t>
            </a:r>
            <a:r>
              <a:rPr lang="en-US" sz="2500" b="1"/>
              <a:t> Ag</a:t>
            </a:r>
            <a:r>
              <a:rPr lang="en-US" sz="2500" b="1" baseline="-25000"/>
              <a:t>2</a:t>
            </a:r>
            <a:r>
              <a:rPr lang="en-US" sz="2500" b="1"/>
              <a:t>CrO</a:t>
            </a:r>
            <a:r>
              <a:rPr lang="en-US" sz="2500" b="1" baseline="-25000"/>
              <a:t>4</a:t>
            </a:r>
            <a:r>
              <a:rPr lang="en-US" sz="2500" b="1"/>
              <a:t>(s)</a:t>
            </a:r>
          </a:p>
          <a:p>
            <a:pPr eaLnBrk="1" hangingPunct="1">
              <a:lnSpc>
                <a:spcPct val="90000"/>
              </a:lnSpc>
            </a:pPr>
            <a:r>
              <a:rPr lang="en-US" sz="2500" b="1"/>
              <a:t>                             (coklat kemerahan)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500" b="1"/>
          </a:p>
          <a:p>
            <a:pPr eaLnBrk="1" hangingPunct="1">
              <a:lnSpc>
                <a:spcPct val="90000"/>
              </a:lnSpc>
            </a:pPr>
            <a:r>
              <a:rPr lang="pt-BR" sz="2500" b="1"/>
              <a:t>Kelebihan AgNO</a:t>
            </a:r>
            <a:r>
              <a:rPr lang="pt-BR" sz="2500" b="1" baseline="-25000"/>
              <a:t>3</a:t>
            </a:r>
            <a:r>
              <a:rPr lang="pt-BR" sz="2500" b="1"/>
              <a:t> bereaksi dengan indikator </a:t>
            </a:r>
            <a:r>
              <a:rPr lang="pt-BR" sz="2500">
                <a:hlinkClick r:id="rId4"/>
              </a:rPr>
              <a:t> </a:t>
            </a:r>
            <a:r>
              <a:rPr lang="pt-BR" sz="2500" b="1">
                <a:hlinkClick r:id="rId4"/>
              </a:rPr>
              <a:t>ion kromat CrO</a:t>
            </a:r>
            <a:r>
              <a:rPr lang="pt-BR" sz="2500" b="1" baseline="-25000">
                <a:hlinkClick r:id="rId4"/>
              </a:rPr>
              <a:t>4</a:t>
            </a:r>
            <a:r>
              <a:rPr lang="pt-BR" sz="2500" b="1" baseline="30000">
                <a:hlinkClick r:id="rId4"/>
              </a:rPr>
              <a:t>2-</a:t>
            </a:r>
            <a:r>
              <a:rPr lang="pt-BR" sz="2500"/>
              <a:t>  membentuk endapan berwarna coklat kemerahan Ag</a:t>
            </a:r>
            <a:r>
              <a:rPr lang="pt-BR" sz="2500" baseline="-25000"/>
              <a:t>2</a:t>
            </a:r>
            <a:r>
              <a:rPr lang="pt-BR" sz="2500"/>
              <a:t>CrO</a:t>
            </a:r>
            <a:r>
              <a:rPr lang="pt-BR" sz="2500" baseline="-25000"/>
              <a:t>4</a:t>
            </a:r>
            <a:r>
              <a:rPr lang="pt-BR" sz="2500"/>
              <a:t>  </a:t>
            </a:r>
          </a:p>
          <a:p>
            <a:pPr eaLnBrk="1" hangingPunct="1">
              <a:lnSpc>
                <a:spcPct val="90000"/>
              </a:lnSpc>
            </a:pPr>
            <a:r>
              <a:rPr lang="pt-BR" sz="2500"/>
              <a:t>sehingga titik akhir titrasi dapat diamati.</a:t>
            </a:r>
            <a:r>
              <a:rPr lang="en-US" sz="2500"/>
              <a:t> </a:t>
            </a:r>
          </a:p>
          <a:p>
            <a:pPr eaLnBrk="1" hangingPunct="1">
              <a:lnSpc>
                <a:spcPct val="90000"/>
              </a:lnSpc>
            </a:pPr>
            <a:endParaRPr lang="en-US" sz="2500" b="1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59436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Alat dan bahan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651894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Larutan standar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id-ID" baseline="-250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58940536"/>
              </p:ext>
            </p:extLst>
          </p:nvPr>
        </p:nvGraphicFramePr>
        <p:xfrm>
          <a:off x="1219200" y="1828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85800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8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5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indikator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489743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2400" y="62380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2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sv-SE" sz="3200"/>
              <a:t>berdasarkan indikator yang dipakai titrasi Argentometri dibagi 3, yaitu:</a:t>
            </a:r>
            <a:endParaRPr lang="en-US" sz="320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806433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 flipH="1">
            <a:off x="1666783" y="6096000"/>
            <a:ext cx="543017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301625"/>
            <a:ext cx="7783512" cy="1143000"/>
          </a:xfrm>
        </p:spPr>
        <p:txBody>
          <a:bodyPr/>
          <a:lstStyle/>
          <a:p>
            <a:pPr eaLnBrk="1" hangingPunct="1"/>
            <a:r>
              <a:rPr lang="en-US" sz="3200"/>
              <a:t>Penggunaan Titrasi Argentometri-Mohr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1116013" y="1827213"/>
            <a:ext cx="7567612" cy="4114800"/>
          </a:xfrm>
        </p:spPr>
        <p:txBody>
          <a:bodyPr/>
          <a:lstStyle/>
          <a:p>
            <a:pPr eaLnBrk="1" hangingPunct="1"/>
            <a:r>
              <a:rPr lang="en-US"/>
              <a:t>Penggunaan metode Mohr sangat terbatas jika dibandingkan dengan </a:t>
            </a:r>
            <a:r>
              <a:rPr lang="en-US">
                <a:hlinkClick r:id="rId4"/>
              </a:rPr>
              <a:t>metode Volhard </a:t>
            </a:r>
            <a:r>
              <a:rPr lang="en-US"/>
              <a:t>dan</a:t>
            </a:r>
            <a:r>
              <a:rPr lang="en-US">
                <a:hlinkClick r:id="rId5"/>
              </a:rPr>
              <a:t> Fajans </a:t>
            </a:r>
            <a:endParaRPr lang="en-US"/>
          </a:p>
          <a:p>
            <a:pPr eaLnBrk="1" hangingPunct="1"/>
            <a:r>
              <a:rPr lang="en-US"/>
              <a:t>metode Mohr hanya dapat dipakai untuk menentukan konsentrasi ion Cl</a:t>
            </a:r>
            <a:r>
              <a:rPr lang="en-US" baseline="30000"/>
              <a:t>-</a:t>
            </a:r>
            <a:r>
              <a:rPr lang="en-US"/>
              <a:t> , CN</a:t>
            </a:r>
            <a:r>
              <a:rPr lang="en-US" baseline="30000"/>
              <a:t>-</a:t>
            </a:r>
            <a:r>
              <a:rPr lang="en-US"/>
              <a:t>, dan Br</a:t>
            </a:r>
            <a:r>
              <a:rPr lang="en-US" baseline="30000"/>
              <a:t>-</a:t>
            </a:r>
            <a:r>
              <a:rPr lang="en-US"/>
              <a:t>.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2000" y="58674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769</TotalTime>
  <Words>934</Words>
  <Application>Microsoft Office PowerPoint</Application>
  <PresentationFormat>On-screen Show (4:3)</PresentationFormat>
  <Paragraphs>133</Paragraphs>
  <Slides>24</Slides>
  <Notes>0</Notes>
  <HiddenSlides>0</HiddenSlides>
  <MMClips>22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Book Antiqua</vt:lpstr>
      <vt:lpstr>Calibri</vt:lpstr>
      <vt:lpstr>Calibri Light</vt:lpstr>
      <vt:lpstr>Garamond</vt:lpstr>
      <vt:lpstr>Verdana</vt:lpstr>
      <vt:lpstr>Wingdings</vt:lpstr>
      <vt:lpstr>Office Theme</vt:lpstr>
      <vt:lpstr>TITRASI ARGENTOMETRI</vt:lpstr>
      <vt:lpstr>Tujuan pembelajaran</vt:lpstr>
      <vt:lpstr>Prinsip titrasi argentometri </vt:lpstr>
      <vt:lpstr>Reaksi yang terjadi adalah sebagai berikut:</vt:lpstr>
      <vt:lpstr>Alat dan bahan</vt:lpstr>
      <vt:lpstr>Larutan standar</vt:lpstr>
      <vt:lpstr>indikator</vt:lpstr>
      <vt:lpstr>berdasarkan indikator yang dipakai titrasi Argentometri dibagi 3, yaitu:</vt:lpstr>
      <vt:lpstr>Penggunaan Titrasi Argentometri-Mohr</vt:lpstr>
      <vt:lpstr>Reaksi yang terjadi adalah sebagai berikut:</vt:lpstr>
      <vt:lpstr>1. Argentometri Metode Mohr </vt:lpstr>
      <vt:lpstr>YANG HARUS DIPERHATIKAN PADA METODE MOHR</vt:lpstr>
      <vt:lpstr>PowerPoint Presentation</vt:lpstr>
      <vt:lpstr>2. Argentometri Metode Volhard </vt:lpstr>
      <vt:lpstr>Cara melakukan titrasi argentometri metode volhard</vt:lpstr>
      <vt:lpstr>Reaksi pada titrasi argentometri metode volhard</vt:lpstr>
      <vt:lpstr>Reaksi yang terjadi dalam titrasi metode volhard </vt:lpstr>
      <vt:lpstr>Perhitungan titrasi Volhard dan Mohr</vt:lpstr>
      <vt:lpstr>Aplikasi dari argentometri dengan metode Volhard </vt:lpstr>
      <vt:lpstr>3. Argentometri Metode Fajans </vt:lpstr>
      <vt:lpstr>Argentometri Metode Fajans</vt:lpstr>
      <vt:lpstr>Argentometri Metode Fajans</vt:lpstr>
      <vt:lpstr>Indikator Adsorpsi :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wiwin winingsih</cp:lastModifiedBy>
  <cp:revision>27</cp:revision>
  <dcterms:created xsi:type="dcterms:W3CDTF">2016-04-29T02:40:01Z</dcterms:created>
  <dcterms:modified xsi:type="dcterms:W3CDTF">2021-10-01T08:16:01Z</dcterms:modified>
</cp:coreProperties>
</file>